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1" r:id="rId3"/>
    <p:sldId id="258" r:id="rId4"/>
    <p:sldId id="262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80" d="100"/>
          <a:sy n="80" d="100"/>
        </p:scale>
        <p:origin x="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BE7306-2459-428E-986B-F2788E1C8C5F}" type="doc">
      <dgm:prSet loTypeId="urn:microsoft.com/office/officeart/2005/8/layout/orgChart1#1" loCatId="hierarchy" qsTypeId="urn:microsoft.com/office/officeart/2005/8/quickstyle/simple1" qsCatId="simple" csTypeId="urn:microsoft.com/office/officeart/2005/8/colors/colorful5" csCatId="colorful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7F9B7643-83D5-455A-BE58-3D9928AA06D4}">
      <dgm:prSet phldrT="[Texte]" custT="1"/>
      <dgm:spPr bwMode="auto"/>
      <dgm:t>
        <a:bodyPr/>
        <a:lstStyle/>
        <a:p>
          <a:pPr>
            <a:defRPr/>
          </a:pPr>
          <a:r>
            <a:rPr lang="fr-FR" sz="1100" b="1" dirty="0"/>
            <a:t>UGP - MSP</a:t>
          </a:r>
          <a:endParaRPr dirty="0"/>
        </a:p>
      </dgm:t>
    </dgm:pt>
    <dgm:pt modelId="{A4E5A79B-DB8F-4A96-9B39-CFD6F5847ABE}" type="parTrans" cxnId="{A37E8912-914C-442F-B2E8-2CBEB571ACDB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ABECD845-396A-4443-9AA2-EE66CDFA7E23}" type="sibTrans" cxnId="{A37E8912-914C-442F-B2E8-2CBEB571ACDB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614F0FFC-CDC3-4563-8E95-3CA63D7F58EE}" type="asst">
      <dgm:prSet phldrT="[Texte]" custT="1"/>
      <dgm:spPr bwMode="auto"/>
      <dgm:t>
        <a:bodyPr/>
        <a:lstStyle/>
        <a:p>
          <a:pPr>
            <a:defRPr/>
          </a:pPr>
          <a:r>
            <a:rPr lang="fr-FR" sz="1000"/>
            <a:t>Assistance tecnique Expertise France</a:t>
          </a:r>
          <a:endParaRPr/>
        </a:p>
      </dgm:t>
    </dgm:pt>
    <dgm:pt modelId="{E9B61F94-6228-4846-8FA7-E636290A2976}" type="parTrans" cxnId="{AA9743B7-6E1F-4E30-9A8E-04CF45333A12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5A572372-3D04-49E1-A876-B50064899A13}" type="sibTrans" cxnId="{AA9743B7-6E1F-4E30-9A8E-04CF45333A12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7F9DFF69-FE6E-42A6-B55F-4CF7BC91C88B}">
      <dgm:prSet phldrT="[Texte]" custT="1"/>
      <dgm:spPr bwMode="auto"/>
      <dgm:t>
        <a:bodyPr/>
        <a:lstStyle/>
        <a:p>
          <a:pPr>
            <a:defRPr/>
          </a:pPr>
          <a:r>
            <a:rPr lang="fr-FR" sz="1000"/>
            <a:t>MSP/Direction Ressources humaines</a:t>
          </a:r>
          <a:endParaRPr/>
        </a:p>
      </dgm:t>
    </dgm:pt>
    <dgm:pt modelId="{4D600C4E-D158-408C-A782-DDE129DD509C}" type="parTrans" cxnId="{ED5FA9BB-78F8-4769-B5F3-39FD8DD9F01D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7E6BE8B5-DA44-4AB0-9EF2-603DF7417288}" type="sibTrans" cxnId="{ED5FA9BB-78F8-4769-B5F3-39FD8DD9F01D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243A0F0A-26E5-4D2B-8EE6-769EC86E1BAC}">
      <dgm:prSet phldrT="[Texte]" custT="1"/>
      <dgm:spPr bwMode="auto"/>
      <dgm:t>
        <a:bodyPr/>
        <a:lstStyle/>
        <a:p>
          <a:pPr>
            <a:defRPr/>
          </a:pPr>
          <a:r>
            <a:rPr lang="fr-FR" sz="1000"/>
            <a:t>MSP/Direction systèmes d'information sanitaires</a:t>
          </a:r>
          <a:endParaRPr/>
        </a:p>
      </dgm:t>
    </dgm:pt>
    <dgm:pt modelId="{4C82C241-3B12-4BA6-8902-58A29CC22FE7}" type="parTrans" cxnId="{19DC1FEE-08A2-4461-A66F-3224F86A1E0C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6DF66EFA-4773-439E-943A-ADDB3075778B}" type="sibTrans" cxnId="{19DC1FEE-08A2-4461-A66F-3224F86A1E0C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9FE09C94-E745-418E-AD40-1A6D937F01F7}">
      <dgm:prSet phldrT="[Texte]" custT="1"/>
      <dgm:spPr bwMode="auto"/>
      <dgm:t>
        <a:bodyPr/>
        <a:lstStyle/>
        <a:p>
          <a:pPr>
            <a:defRPr/>
          </a:pPr>
          <a:r>
            <a:rPr lang="fr-FR" sz="1000"/>
            <a:t>Université NDJ</a:t>
          </a:r>
          <a:endParaRPr/>
        </a:p>
      </dgm:t>
    </dgm:pt>
    <dgm:pt modelId="{FAFB7D8A-880F-46B8-A737-21461008BBF2}" type="parTrans" cxnId="{277F216F-C89C-4699-BB3E-3384794E9726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D15DF87C-3312-4887-9626-8CBC60B855C7}" type="sibTrans" cxnId="{277F216F-C89C-4699-BB3E-3384794E9726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CCFE6D0A-26A1-4967-BD8C-9CF54C8D7C5A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MSP/Direction santé communautaire</a:t>
          </a:r>
          <a:endParaRPr/>
        </a:p>
      </dgm:t>
    </dgm:pt>
    <dgm:pt modelId="{35FEAB4A-7504-4DA1-A041-5889EAA9B1C9}" type="parTrans" cxnId="{2E66C1E5-7AC1-4CED-B868-AD4D7CDFD4B0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7F6CFD03-68AB-4F1D-B092-3A4FEA3268AA}" type="sibTrans" cxnId="{2E66C1E5-7AC1-4CED-B868-AD4D7CDFD4B0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D9436157-B633-4EC1-BA5A-703AB3DDA5D2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Bon Samaritain</a:t>
          </a:r>
          <a:endParaRPr/>
        </a:p>
      </dgm:t>
    </dgm:pt>
    <dgm:pt modelId="{C04A69D5-ACF6-443A-9D4B-C94FCE9ADF3A}" type="parTrans" cxnId="{ADEEF773-8335-4740-9A1A-1865CBD909A6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428E9B8E-FAEC-412E-BE3D-F67B3F07389D}" type="sibTrans" cxnId="{ADEEF773-8335-4740-9A1A-1865CBD909A6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974A9660-FCF6-42BA-8679-4B6A766FCDE3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ENASS</a:t>
          </a:r>
          <a:endParaRPr/>
        </a:p>
      </dgm:t>
    </dgm:pt>
    <dgm:pt modelId="{76E368EE-4EA4-46E9-A1B7-09BED679DBEB}" type="parTrans" cxnId="{983FB63F-C754-451F-9047-15E96D608776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C028AE95-6E29-4B5B-BB11-E88923120B86}" type="sibTrans" cxnId="{983FB63F-C754-451F-9047-15E96D608776}">
      <dgm:prSet/>
      <dgm:spPr bwMode="auto"/>
      <dgm:t>
        <a:bodyPr/>
        <a:lstStyle/>
        <a:p>
          <a:pPr>
            <a:defRPr/>
          </a:pPr>
          <a:endParaRPr lang="fr-FR" sz="900"/>
        </a:p>
      </dgm:t>
    </dgm:pt>
    <dgm:pt modelId="{4DE1FB09-8177-4BE0-9F22-4DDC6C80BCFB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OS1.R1</a:t>
          </a:r>
          <a:endParaRPr/>
        </a:p>
        <a:p>
          <a:pPr>
            <a:defRPr/>
          </a:pPr>
          <a:r>
            <a:rPr lang="fr-FR" sz="1000"/>
            <a:t>OS1.R2</a:t>
          </a:r>
          <a:endParaRPr/>
        </a:p>
        <a:p>
          <a:pPr>
            <a:defRPr/>
          </a:pPr>
          <a:r>
            <a:rPr lang="fr-FR" sz="1000"/>
            <a:t>OS2.R1</a:t>
          </a:r>
          <a:endParaRPr/>
        </a:p>
        <a:p>
          <a:pPr>
            <a:defRPr/>
          </a:pPr>
          <a:r>
            <a:rPr lang="fr-FR" sz="1000"/>
            <a:t>OS2.R2</a:t>
          </a:r>
          <a:endParaRPr/>
        </a:p>
      </dgm:t>
    </dgm:pt>
    <dgm:pt modelId="{F124F83E-B6A0-4FC4-B939-C1A250B93C10}" type="parTrans" cxnId="{12FB56EE-BED6-4980-B73E-FB523FE15B2C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EED9D38-655F-434F-B31E-322C21281159}" type="sibTrans" cxnId="{12FB56EE-BED6-4980-B73E-FB523FE15B2C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BA2E319-DC67-46D3-A0B3-234DBA87BB55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OS1.R1</a:t>
          </a:r>
          <a:endParaRPr/>
        </a:p>
      </dgm:t>
    </dgm:pt>
    <dgm:pt modelId="{600AC4F3-7B9C-4CE3-A35C-618301929774}" type="parTrans" cxnId="{FE84D17C-D7D6-400F-AA13-6B69C4561C5A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5960BD15-9890-4B33-A8A1-9696431E5BA1}" type="sibTrans" cxnId="{FE84D17C-D7D6-400F-AA13-6B69C4561C5A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7DCA6F1-B480-4291-B875-D4942A7CDB64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OS1.R3</a:t>
          </a:r>
          <a:endParaRPr/>
        </a:p>
      </dgm:t>
    </dgm:pt>
    <dgm:pt modelId="{DAF944F6-0299-437F-A2C7-6750C49F5247}" type="parTrans" cxnId="{8851A1F3-D61C-48E3-8BA2-12EF94EAEE84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5F73B14C-0029-4FD3-81B1-CDF6484CB7FB}" type="sibTrans" cxnId="{8851A1F3-D61C-48E3-8BA2-12EF94EAEE84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C8AB21C-524C-4C62-BE7B-E776DBDA2AEF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OS2.R1</a:t>
          </a:r>
          <a:endParaRPr/>
        </a:p>
      </dgm:t>
    </dgm:pt>
    <dgm:pt modelId="{E120DA6A-F805-4C5D-B16C-14A26CEEDD55}" type="parTrans" cxnId="{5FA0104A-B260-4FFE-9445-844DDE18F44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06D7DD21-968F-447E-BE65-E71F32A70CC5}" type="sibTrans" cxnId="{5FA0104A-B260-4FFE-9445-844DDE18F44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0713899D-69C7-4348-BD24-A57EFD856D6A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OS2.R1</a:t>
          </a:r>
          <a:endParaRPr/>
        </a:p>
        <a:p>
          <a:pPr>
            <a:defRPr/>
          </a:pPr>
          <a:r>
            <a:rPr lang="fr-FR" sz="1000"/>
            <a:t>OS2.R2</a:t>
          </a:r>
          <a:endParaRPr/>
        </a:p>
      </dgm:t>
    </dgm:pt>
    <dgm:pt modelId="{1660B021-4A5C-480A-81DD-A50EDFC67E7F}" type="parTrans" cxnId="{C5ADA319-2E5A-40D5-A557-1471571FF11E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1182D48-F995-4E75-90A7-4020ACD3040A}" type="sibTrans" cxnId="{C5ADA319-2E5A-40D5-A557-1471571FF11E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87A4101-0170-4174-B433-C3080B1D2B6D}">
      <dgm:prSet phldrT="" custT="1"/>
      <dgm:spPr bwMode="auto"/>
      <dgm:t>
        <a:bodyPr/>
        <a:lstStyle/>
        <a:p>
          <a:pPr>
            <a:defRPr/>
          </a:pPr>
          <a:r>
            <a:rPr lang="fr-FR" sz="1000"/>
            <a:t>OS2.R2</a:t>
          </a:r>
          <a:endParaRPr/>
        </a:p>
      </dgm:t>
    </dgm:pt>
    <dgm:pt modelId="{419CF619-2A8F-4700-927B-2C78A8B311DA}" type="parTrans" cxnId="{F5E307AA-9A84-48EC-BB10-3BE45561AC1A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92078B7C-988A-4AE0-A9BC-1AF7FD498059}" type="sibTrans" cxnId="{F5E307AA-9A84-48EC-BB10-3BE45561AC1A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627CDC8-4B90-41EC-9D73-0033D43D14A7}" type="pres">
      <dgm:prSet presAssocID="{95BE7306-2459-428E-986B-F2788E1C8C5F}" presName="hierChild1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AF2040F4-B242-4914-81E6-B2E2E214C331}" type="pres">
      <dgm:prSet presAssocID="{7F9B7643-83D5-455A-BE58-3D9928AA06D4}" presName="hierRoot1" presStyleCnt="0">
        <dgm:presLayoutVars>
          <dgm:hierBranch val="init"/>
        </dgm:presLayoutVars>
      </dgm:prSet>
      <dgm:spPr bwMode="auto"/>
    </dgm:pt>
    <dgm:pt modelId="{3F6E6CF6-4DAB-417E-B9C0-708080BE71D1}" type="pres">
      <dgm:prSet presAssocID="{7F9B7643-83D5-455A-BE58-3D9928AA06D4}" presName="rootComposite1" presStyleCnt="0"/>
      <dgm:spPr bwMode="auto"/>
    </dgm:pt>
    <dgm:pt modelId="{505AD23B-B23B-46C4-A19E-10554BEA66AA}" type="pres">
      <dgm:prSet presAssocID="{7F9B7643-83D5-455A-BE58-3D9928AA06D4}" presName="rootText1" presStyleLbl="node0" presStyleIdx="0" presStyleCnt="1" custScaleX="160967" custScaleY="164290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7E22C91-70E8-4C06-AA7B-BE9DE156FF41}" type="pres">
      <dgm:prSet presAssocID="{7F9B7643-83D5-455A-BE58-3D9928AA06D4}" presName="rootConnector1" presStyleLbl="node1" presStyleIdx="0" presStyleCnt="0"/>
      <dgm:spPr bwMode="auto"/>
      <dgm:t>
        <a:bodyPr/>
        <a:lstStyle/>
        <a:p>
          <a:pPr>
            <a:defRPr/>
          </a:pPr>
          <a:endParaRPr lang="fr-FR"/>
        </a:p>
      </dgm:t>
    </dgm:pt>
    <dgm:pt modelId="{8ED75755-D676-4B5D-B194-10A4795B045B}" type="pres">
      <dgm:prSet presAssocID="{7F9B7643-83D5-455A-BE58-3D9928AA06D4}" presName="hierChild2" presStyleCnt="0"/>
      <dgm:spPr bwMode="auto"/>
    </dgm:pt>
    <dgm:pt modelId="{1C7A5E36-1D30-494C-903F-2506FE402063}" type="pres">
      <dgm:prSet presAssocID="{4D600C4E-D158-408C-A782-DDE129DD509C}" presName="Name37" presStyleLbl="parChTrans1D2" presStyleIdx="0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FD01CE38-31EB-4546-9618-65C4B6AF3392}" type="pres">
      <dgm:prSet presAssocID="{7F9DFF69-FE6E-42A6-B55F-4CF7BC91C88B}" presName="hierRoot2" presStyleCnt="0">
        <dgm:presLayoutVars>
          <dgm:hierBranch val="init"/>
        </dgm:presLayoutVars>
      </dgm:prSet>
      <dgm:spPr bwMode="auto"/>
    </dgm:pt>
    <dgm:pt modelId="{102434B3-3177-453D-9E73-0308298B6DA3}" type="pres">
      <dgm:prSet presAssocID="{7F9DFF69-FE6E-42A6-B55F-4CF7BC91C88B}" presName="rootComposite" presStyleCnt="0"/>
      <dgm:spPr bwMode="auto"/>
    </dgm:pt>
    <dgm:pt modelId="{4B4AC70C-EAA7-482F-AEF3-E5C784A63CFC}" type="pres">
      <dgm:prSet presAssocID="{7F9DFF69-FE6E-42A6-B55F-4CF7BC91C88B}" presName="rootText" presStyleLbl="node2" presStyleIdx="0" presStyleCnt="6" custScaleX="158775" custScaleY="189280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020106E-BB21-4E3C-B99D-73402FEE1785}" type="pres">
      <dgm:prSet presAssocID="{7F9DFF69-FE6E-42A6-B55F-4CF7BC91C88B}" presName="rootConnector" presStyleLbl="node2" presStyleIdx="0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F96E0581-E067-4EBA-BE72-14AAB51491B4}" type="pres">
      <dgm:prSet presAssocID="{7F9DFF69-FE6E-42A6-B55F-4CF7BC91C88B}" presName="hierChild4" presStyleCnt="0"/>
      <dgm:spPr bwMode="auto"/>
    </dgm:pt>
    <dgm:pt modelId="{F49DC357-FADB-4124-A2F5-BFD1372EB2DC}" type="pres">
      <dgm:prSet presAssocID="{F124F83E-B6A0-4FC4-B939-C1A250B93C10}" presName="Name37" presStyleLbl="parChTrans1D3" presStyleIdx="0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94E27D31-8C8B-4A64-86DD-9C8B32C6956D}" type="pres">
      <dgm:prSet presAssocID="{4DE1FB09-8177-4BE0-9F22-4DDC6C80BCFB}" presName="hierRoot2" presStyleCnt="0">
        <dgm:presLayoutVars>
          <dgm:hierBranch val="init"/>
        </dgm:presLayoutVars>
      </dgm:prSet>
      <dgm:spPr bwMode="auto"/>
    </dgm:pt>
    <dgm:pt modelId="{FDD6AC85-29E7-4C02-81E4-5F2E3AA22E2F}" type="pres">
      <dgm:prSet presAssocID="{4DE1FB09-8177-4BE0-9F22-4DDC6C80BCFB}" presName="rootComposite" presStyleCnt="0"/>
      <dgm:spPr bwMode="auto"/>
    </dgm:pt>
    <dgm:pt modelId="{70CE264A-80C6-44FD-BD30-D7774D59762A}" type="pres">
      <dgm:prSet presAssocID="{4DE1FB09-8177-4BE0-9F22-4DDC6C80BCFB}" presName="rootText" presStyleLbl="node3" presStyleIdx="0" presStyleCnt="6" custScaleY="307893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DF217696-1B77-4E15-A949-162935436801}" type="pres">
      <dgm:prSet presAssocID="{4DE1FB09-8177-4BE0-9F22-4DDC6C80BCFB}" presName="rootConnector" presStyleLbl="node3" presStyleIdx="0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E168C869-F2B9-4ED9-829A-2FE58ABFD82D}" type="pres">
      <dgm:prSet presAssocID="{4DE1FB09-8177-4BE0-9F22-4DDC6C80BCFB}" presName="hierChild4" presStyleCnt="0"/>
      <dgm:spPr bwMode="auto"/>
    </dgm:pt>
    <dgm:pt modelId="{C619F943-5AD7-4999-95C9-F798166F871B}" type="pres">
      <dgm:prSet presAssocID="{4DE1FB09-8177-4BE0-9F22-4DDC6C80BCFB}" presName="hierChild5" presStyleCnt="0"/>
      <dgm:spPr bwMode="auto"/>
    </dgm:pt>
    <dgm:pt modelId="{08222099-7828-492C-AD9F-A1BE29E2E815}" type="pres">
      <dgm:prSet presAssocID="{7F9DFF69-FE6E-42A6-B55F-4CF7BC91C88B}" presName="hierChild5" presStyleCnt="0"/>
      <dgm:spPr bwMode="auto"/>
    </dgm:pt>
    <dgm:pt modelId="{C676A05F-8B53-4B2F-9A55-3D158D0ACFB3}" type="pres">
      <dgm:prSet presAssocID="{4C82C241-3B12-4BA6-8902-58A29CC22FE7}" presName="Name37" presStyleLbl="parChTrans1D2" presStyleIdx="1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6FC060F0-185B-46EF-8938-6C9FA77BBA63}" type="pres">
      <dgm:prSet presAssocID="{243A0F0A-26E5-4D2B-8EE6-769EC86E1BAC}" presName="hierRoot2" presStyleCnt="0">
        <dgm:presLayoutVars>
          <dgm:hierBranch val="init"/>
        </dgm:presLayoutVars>
      </dgm:prSet>
      <dgm:spPr bwMode="auto"/>
    </dgm:pt>
    <dgm:pt modelId="{CD1169D8-D4B3-459E-A606-E6318DE31B91}" type="pres">
      <dgm:prSet presAssocID="{243A0F0A-26E5-4D2B-8EE6-769EC86E1BAC}" presName="rootComposite" presStyleCnt="0"/>
      <dgm:spPr bwMode="auto"/>
    </dgm:pt>
    <dgm:pt modelId="{15A6FB64-1B37-4D55-BA9A-133ECFE4007B}" type="pres">
      <dgm:prSet presAssocID="{243A0F0A-26E5-4D2B-8EE6-769EC86E1BAC}" presName="rootText" presStyleLbl="node2" presStyleIdx="1" presStyleCnt="6" custScaleX="138178" custScaleY="223403" custLinFactNeighborY="2468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1973CAC-EF86-42F5-88A2-477056358F1D}" type="pres">
      <dgm:prSet presAssocID="{243A0F0A-26E5-4D2B-8EE6-769EC86E1BAC}" presName="rootConnector" presStyleLbl="node2" presStyleIdx="1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B0A9A85D-C4E0-4BE7-9D82-12BEB0C8649C}" type="pres">
      <dgm:prSet presAssocID="{243A0F0A-26E5-4D2B-8EE6-769EC86E1BAC}" presName="hierChild4" presStyleCnt="0"/>
      <dgm:spPr bwMode="auto"/>
    </dgm:pt>
    <dgm:pt modelId="{660CA681-26F5-4C15-9822-0F0146421BD5}" type="pres">
      <dgm:prSet presAssocID="{600AC4F3-7B9C-4CE3-A35C-618301929774}" presName="Name37" presStyleLbl="parChTrans1D3" presStyleIdx="1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C5768999-8B76-4582-899E-0AA607905BA0}" type="pres">
      <dgm:prSet presAssocID="{6BA2E319-DC67-46D3-A0B3-234DBA87BB55}" presName="hierRoot2" presStyleCnt="0">
        <dgm:presLayoutVars>
          <dgm:hierBranch val="init"/>
        </dgm:presLayoutVars>
      </dgm:prSet>
      <dgm:spPr bwMode="auto"/>
    </dgm:pt>
    <dgm:pt modelId="{D85169A5-01B2-4BB6-9FC0-E6C85824C372}" type="pres">
      <dgm:prSet presAssocID="{6BA2E319-DC67-46D3-A0B3-234DBA87BB55}" presName="rootComposite" presStyleCnt="0"/>
      <dgm:spPr bwMode="auto"/>
    </dgm:pt>
    <dgm:pt modelId="{DD51DFE5-69DA-477D-9CEC-DCBA4F206334}" type="pres">
      <dgm:prSet presAssocID="{6BA2E319-DC67-46D3-A0B3-234DBA87BB55}" presName="rootText" presStyleLbl="node3" presStyleIdx="1" presStyleCnt="6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BEA3B476-ECC9-4F9E-9C3D-545EE0CC3D11}" type="pres">
      <dgm:prSet presAssocID="{6BA2E319-DC67-46D3-A0B3-234DBA87BB55}" presName="rootConnector" presStyleLbl="node3" presStyleIdx="1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DCC22896-2863-4FF1-AAF3-913F20CE2945}" type="pres">
      <dgm:prSet presAssocID="{6BA2E319-DC67-46D3-A0B3-234DBA87BB55}" presName="hierChild4" presStyleCnt="0"/>
      <dgm:spPr bwMode="auto"/>
    </dgm:pt>
    <dgm:pt modelId="{C96DCB71-A8AA-4B4F-A13B-D6138809E5B4}" type="pres">
      <dgm:prSet presAssocID="{6BA2E319-DC67-46D3-A0B3-234DBA87BB55}" presName="hierChild5" presStyleCnt="0"/>
      <dgm:spPr bwMode="auto"/>
    </dgm:pt>
    <dgm:pt modelId="{ECD73792-B374-48C2-9CEA-33883347EFC0}" type="pres">
      <dgm:prSet presAssocID="{243A0F0A-26E5-4D2B-8EE6-769EC86E1BAC}" presName="hierChild5" presStyleCnt="0"/>
      <dgm:spPr bwMode="auto"/>
    </dgm:pt>
    <dgm:pt modelId="{B5E1B77E-39E9-4773-AA18-B5B65137B3D3}" type="pres">
      <dgm:prSet presAssocID="{35FEAB4A-7504-4DA1-A041-5889EAA9B1C9}" presName="Name37" presStyleLbl="parChTrans1D2" presStyleIdx="2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E02490F9-1D6D-4926-A2A3-8CF26427B2B5}" type="pres">
      <dgm:prSet presAssocID="{CCFE6D0A-26A1-4967-BD8C-9CF54C8D7C5A}" presName="hierRoot2" presStyleCnt="0">
        <dgm:presLayoutVars>
          <dgm:hierBranch val="init"/>
        </dgm:presLayoutVars>
      </dgm:prSet>
      <dgm:spPr bwMode="auto"/>
    </dgm:pt>
    <dgm:pt modelId="{E16895A5-25F4-473F-99DF-45EEF23EDCFD}" type="pres">
      <dgm:prSet presAssocID="{CCFE6D0A-26A1-4967-BD8C-9CF54C8D7C5A}" presName="rootComposite" presStyleCnt="0"/>
      <dgm:spPr bwMode="auto"/>
    </dgm:pt>
    <dgm:pt modelId="{0FC32D1E-87B7-4064-B447-07DCED02F649}" type="pres">
      <dgm:prSet presAssocID="{CCFE6D0A-26A1-4967-BD8C-9CF54C8D7C5A}" presName="rootText" presStyleLbl="node2" presStyleIdx="2" presStyleCnt="6" custScaleX="155719" custScaleY="224890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535CB20-121A-47B3-8FD8-23E229988856}" type="pres">
      <dgm:prSet presAssocID="{CCFE6D0A-26A1-4967-BD8C-9CF54C8D7C5A}" presName="rootConnector" presStyleLbl="node2" presStyleIdx="2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0209C856-39CA-42E5-A8EE-E28922B47182}" type="pres">
      <dgm:prSet presAssocID="{CCFE6D0A-26A1-4967-BD8C-9CF54C8D7C5A}" presName="hierChild4" presStyleCnt="0"/>
      <dgm:spPr bwMode="auto"/>
    </dgm:pt>
    <dgm:pt modelId="{C9F1BA63-614D-40DD-838D-7DDC9D5E85B1}" type="pres">
      <dgm:prSet presAssocID="{DAF944F6-0299-437F-A2C7-6750C49F5247}" presName="Name37" presStyleLbl="parChTrans1D3" presStyleIdx="2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B7498FE6-E68B-41FD-9FE3-046B2F800054}" type="pres">
      <dgm:prSet presAssocID="{F7DCA6F1-B480-4291-B875-D4942A7CDB64}" presName="hierRoot2" presStyleCnt="0">
        <dgm:presLayoutVars>
          <dgm:hierBranch val="init"/>
        </dgm:presLayoutVars>
      </dgm:prSet>
      <dgm:spPr bwMode="auto"/>
    </dgm:pt>
    <dgm:pt modelId="{1B812ACC-B637-47FD-A70B-E5709358DE42}" type="pres">
      <dgm:prSet presAssocID="{F7DCA6F1-B480-4291-B875-D4942A7CDB64}" presName="rootComposite" presStyleCnt="0"/>
      <dgm:spPr bwMode="auto"/>
    </dgm:pt>
    <dgm:pt modelId="{E0DFCD75-DD90-4950-A00F-A908F609B6D0}" type="pres">
      <dgm:prSet presAssocID="{F7DCA6F1-B480-4291-B875-D4942A7CDB64}" presName="rootText" presStyleLbl="node3" presStyleIdx="2" presStyleCnt="6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0FF1EB7F-F724-4BAA-9EA9-F496870A8694}" type="pres">
      <dgm:prSet presAssocID="{F7DCA6F1-B480-4291-B875-D4942A7CDB64}" presName="rootConnector" presStyleLbl="node3" presStyleIdx="2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6DC9C75E-940E-4FA0-A631-B2D87C30B1F0}" type="pres">
      <dgm:prSet presAssocID="{F7DCA6F1-B480-4291-B875-D4942A7CDB64}" presName="hierChild4" presStyleCnt="0"/>
      <dgm:spPr bwMode="auto"/>
    </dgm:pt>
    <dgm:pt modelId="{BC95DF97-58D3-4389-B538-8DB26845C9AE}" type="pres">
      <dgm:prSet presAssocID="{F7DCA6F1-B480-4291-B875-D4942A7CDB64}" presName="hierChild5" presStyleCnt="0"/>
      <dgm:spPr bwMode="auto"/>
    </dgm:pt>
    <dgm:pt modelId="{5906337C-811E-4433-8F69-49F4C7885886}" type="pres">
      <dgm:prSet presAssocID="{CCFE6D0A-26A1-4967-BD8C-9CF54C8D7C5A}" presName="hierChild5" presStyleCnt="0"/>
      <dgm:spPr bwMode="auto"/>
    </dgm:pt>
    <dgm:pt modelId="{F247C2B6-C71F-43D8-9EE1-5592374AC57C}" type="pres">
      <dgm:prSet presAssocID="{76E368EE-4EA4-46E9-A1B7-09BED679DBEB}" presName="Name37" presStyleLbl="parChTrans1D2" presStyleIdx="3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48187DB9-1A22-44E2-9F29-E03FD9DB3DD5}" type="pres">
      <dgm:prSet presAssocID="{974A9660-FCF6-42BA-8679-4B6A766FCDE3}" presName="hierRoot2" presStyleCnt="0">
        <dgm:presLayoutVars>
          <dgm:hierBranch val="init"/>
        </dgm:presLayoutVars>
      </dgm:prSet>
      <dgm:spPr bwMode="auto"/>
    </dgm:pt>
    <dgm:pt modelId="{FF79615D-5E5E-4474-9837-BFD39C801801}" type="pres">
      <dgm:prSet presAssocID="{974A9660-FCF6-42BA-8679-4B6A766FCDE3}" presName="rootComposite" presStyleCnt="0"/>
      <dgm:spPr bwMode="auto"/>
    </dgm:pt>
    <dgm:pt modelId="{1329900F-E47D-45CA-A013-0FDD920A86B6}" type="pres">
      <dgm:prSet presAssocID="{974A9660-FCF6-42BA-8679-4B6A766FCDE3}" presName="rootText" presStyleLbl="node2" presStyleIdx="3" presStyleCnt="6" custScaleX="119268" custScaleY="166139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1E35301B-5717-462D-B09C-82C72DE841FA}" type="pres">
      <dgm:prSet presAssocID="{974A9660-FCF6-42BA-8679-4B6A766FCDE3}" presName="rootConnector" presStyleLbl="node2" presStyleIdx="3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715C693E-6790-4296-AE57-6CCF835974A8}" type="pres">
      <dgm:prSet presAssocID="{974A9660-FCF6-42BA-8679-4B6A766FCDE3}" presName="hierChild4" presStyleCnt="0"/>
      <dgm:spPr bwMode="auto"/>
    </dgm:pt>
    <dgm:pt modelId="{05A8BA22-BDC8-4F7E-A969-AE06331C2EE0}" type="pres">
      <dgm:prSet presAssocID="{E120DA6A-F805-4C5D-B16C-14A26CEEDD55}" presName="Name37" presStyleLbl="parChTrans1D3" presStyleIdx="3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E72A0D8C-5767-4B47-9AAD-23B9474D424B}" type="pres">
      <dgm:prSet presAssocID="{8C8AB21C-524C-4C62-BE7B-E776DBDA2AEF}" presName="hierRoot2" presStyleCnt="0">
        <dgm:presLayoutVars>
          <dgm:hierBranch val="init"/>
        </dgm:presLayoutVars>
      </dgm:prSet>
      <dgm:spPr bwMode="auto"/>
    </dgm:pt>
    <dgm:pt modelId="{56DDBE6B-82B3-46CE-A3BD-06BD430C03E4}" type="pres">
      <dgm:prSet presAssocID="{8C8AB21C-524C-4C62-BE7B-E776DBDA2AEF}" presName="rootComposite" presStyleCnt="0"/>
      <dgm:spPr bwMode="auto"/>
    </dgm:pt>
    <dgm:pt modelId="{307A82E4-02F7-4371-A1FE-7614812952D6}" type="pres">
      <dgm:prSet presAssocID="{8C8AB21C-524C-4C62-BE7B-E776DBDA2AEF}" presName="rootText" presStyleLbl="node3" presStyleIdx="3" presStyleCnt="6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AFB09FBD-00DF-4B44-9856-1B65DB695FAE}" type="pres">
      <dgm:prSet presAssocID="{8C8AB21C-524C-4C62-BE7B-E776DBDA2AEF}" presName="rootConnector" presStyleLbl="node3" presStyleIdx="3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1E549C12-2589-492A-95CC-8656A362F722}" type="pres">
      <dgm:prSet presAssocID="{8C8AB21C-524C-4C62-BE7B-E776DBDA2AEF}" presName="hierChild4" presStyleCnt="0"/>
      <dgm:spPr bwMode="auto"/>
    </dgm:pt>
    <dgm:pt modelId="{53E8F66A-674B-4DE8-8993-2DC546EA3E12}" type="pres">
      <dgm:prSet presAssocID="{8C8AB21C-524C-4C62-BE7B-E776DBDA2AEF}" presName="hierChild5" presStyleCnt="0"/>
      <dgm:spPr bwMode="auto"/>
    </dgm:pt>
    <dgm:pt modelId="{C34AA393-E9A2-49E1-838F-A42AE0798700}" type="pres">
      <dgm:prSet presAssocID="{974A9660-FCF6-42BA-8679-4B6A766FCDE3}" presName="hierChild5" presStyleCnt="0"/>
      <dgm:spPr bwMode="auto"/>
    </dgm:pt>
    <dgm:pt modelId="{CE20859A-D806-4460-8984-51D88F8DDCF3}" type="pres">
      <dgm:prSet presAssocID="{C04A69D5-ACF6-443A-9D4B-C94FCE9ADF3A}" presName="Name37" presStyleLbl="parChTrans1D2" presStyleIdx="4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DF5F3F4E-5212-455C-818A-F2EFEF60CAFB}" type="pres">
      <dgm:prSet presAssocID="{D9436157-B633-4EC1-BA5A-703AB3DDA5D2}" presName="hierRoot2" presStyleCnt="0">
        <dgm:presLayoutVars>
          <dgm:hierBranch val="init"/>
        </dgm:presLayoutVars>
      </dgm:prSet>
      <dgm:spPr bwMode="auto"/>
    </dgm:pt>
    <dgm:pt modelId="{28DAB63C-8357-419B-9992-E4D3794AFAC7}" type="pres">
      <dgm:prSet presAssocID="{D9436157-B633-4EC1-BA5A-703AB3DDA5D2}" presName="rootComposite" presStyleCnt="0"/>
      <dgm:spPr bwMode="auto"/>
    </dgm:pt>
    <dgm:pt modelId="{8A9FD375-76E5-4097-BE72-522E1A90B26A}" type="pres">
      <dgm:prSet presAssocID="{D9436157-B633-4EC1-BA5A-703AB3DDA5D2}" presName="rootText" presStyleLbl="node2" presStyleIdx="4" presStyleCnt="6" custScaleX="123276" custScaleY="169782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FED199F-CF80-4215-A68C-699BDA28D3FA}" type="pres">
      <dgm:prSet presAssocID="{D9436157-B633-4EC1-BA5A-703AB3DDA5D2}" presName="rootConnector" presStyleLbl="node2" presStyleIdx="4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77449DC4-3CC1-455F-8ECF-28BDCA3CA497}" type="pres">
      <dgm:prSet presAssocID="{D9436157-B633-4EC1-BA5A-703AB3DDA5D2}" presName="hierChild4" presStyleCnt="0"/>
      <dgm:spPr bwMode="auto"/>
    </dgm:pt>
    <dgm:pt modelId="{216900AE-838E-4A81-8C71-F8694A8CA237}" type="pres">
      <dgm:prSet presAssocID="{1660B021-4A5C-480A-81DD-A50EDFC67E7F}" presName="Name37" presStyleLbl="parChTrans1D3" presStyleIdx="4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A930D751-0268-400C-A9CC-1F80FCCB1D62}" type="pres">
      <dgm:prSet presAssocID="{0713899D-69C7-4348-BD24-A57EFD856D6A}" presName="hierRoot2" presStyleCnt="0">
        <dgm:presLayoutVars>
          <dgm:hierBranch val="init"/>
        </dgm:presLayoutVars>
      </dgm:prSet>
      <dgm:spPr bwMode="auto"/>
    </dgm:pt>
    <dgm:pt modelId="{217BA496-77A0-4BEF-9AF3-BB38C4E92C3F}" type="pres">
      <dgm:prSet presAssocID="{0713899D-69C7-4348-BD24-A57EFD856D6A}" presName="rootComposite" presStyleCnt="0"/>
      <dgm:spPr bwMode="auto"/>
    </dgm:pt>
    <dgm:pt modelId="{0FB50B23-69F2-45D5-BC88-54445A2D6624}" type="pres">
      <dgm:prSet presAssocID="{0713899D-69C7-4348-BD24-A57EFD856D6A}" presName="rootText" presStyleLbl="node3" presStyleIdx="4" presStyleCnt="6" custScaleY="185817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98986FF6-AEF4-4D97-8581-AE12B041F24F}" type="pres">
      <dgm:prSet presAssocID="{0713899D-69C7-4348-BD24-A57EFD856D6A}" presName="rootConnector" presStyleLbl="node3" presStyleIdx="4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1C6BDEAB-DA9D-41AD-8C11-5932CE99C042}" type="pres">
      <dgm:prSet presAssocID="{0713899D-69C7-4348-BD24-A57EFD856D6A}" presName="hierChild4" presStyleCnt="0"/>
      <dgm:spPr bwMode="auto"/>
    </dgm:pt>
    <dgm:pt modelId="{EA65A73B-004B-4503-B3BB-F10313357787}" type="pres">
      <dgm:prSet presAssocID="{0713899D-69C7-4348-BD24-A57EFD856D6A}" presName="hierChild5" presStyleCnt="0"/>
      <dgm:spPr bwMode="auto"/>
    </dgm:pt>
    <dgm:pt modelId="{0A861587-6888-4241-B686-B32768160DE0}" type="pres">
      <dgm:prSet presAssocID="{D9436157-B633-4EC1-BA5A-703AB3DDA5D2}" presName="hierChild5" presStyleCnt="0"/>
      <dgm:spPr bwMode="auto"/>
    </dgm:pt>
    <dgm:pt modelId="{E1B29294-6D35-451C-9887-8F0F1DC8A7A4}" type="pres">
      <dgm:prSet presAssocID="{FAFB7D8A-880F-46B8-A737-21461008BBF2}" presName="Name37" presStyleLbl="parChTrans1D2" presStyleIdx="5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1D4985DB-8242-4345-B040-7CB50AE67CF8}" type="pres">
      <dgm:prSet presAssocID="{9FE09C94-E745-418E-AD40-1A6D937F01F7}" presName="hierRoot2" presStyleCnt="0">
        <dgm:presLayoutVars>
          <dgm:hierBranch val="init"/>
        </dgm:presLayoutVars>
      </dgm:prSet>
      <dgm:spPr bwMode="auto"/>
    </dgm:pt>
    <dgm:pt modelId="{51F5F1C5-7DC6-4697-B88C-EEA2CE6CD7A6}" type="pres">
      <dgm:prSet presAssocID="{9FE09C94-E745-418E-AD40-1A6D937F01F7}" presName="rootComposite" presStyleCnt="0"/>
      <dgm:spPr bwMode="auto"/>
    </dgm:pt>
    <dgm:pt modelId="{43FDB2E1-A907-4DE2-AD25-386DF9DE121B}" type="pres">
      <dgm:prSet presAssocID="{9FE09C94-E745-418E-AD40-1A6D937F01F7}" presName="rootText" presStyleLbl="node2" presStyleIdx="5" presStyleCnt="6" custScaleX="127184" custScaleY="170260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9AFEC73-ECCA-451C-94C8-2EA44A607C29}" type="pres">
      <dgm:prSet presAssocID="{9FE09C94-E745-418E-AD40-1A6D937F01F7}" presName="rootConnector" presStyleLbl="node2" presStyleIdx="5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6E0951D8-723B-44B1-B4AF-C6EE1F619B04}" type="pres">
      <dgm:prSet presAssocID="{9FE09C94-E745-418E-AD40-1A6D937F01F7}" presName="hierChild4" presStyleCnt="0"/>
      <dgm:spPr bwMode="auto"/>
    </dgm:pt>
    <dgm:pt modelId="{FDC3E6A4-19A4-442C-80C3-087C95ABFDF5}" type="pres">
      <dgm:prSet presAssocID="{419CF619-2A8F-4700-927B-2C78A8B311DA}" presName="Name37" presStyleLbl="parChTrans1D3" presStyleIdx="5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B645DD4D-A2F9-4375-8210-69080B294AA3}" type="pres">
      <dgm:prSet presAssocID="{887A4101-0170-4174-B433-C3080B1D2B6D}" presName="hierRoot2" presStyleCnt="0">
        <dgm:presLayoutVars>
          <dgm:hierBranch val="init"/>
        </dgm:presLayoutVars>
      </dgm:prSet>
      <dgm:spPr bwMode="auto"/>
    </dgm:pt>
    <dgm:pt modelId="{4C60CC51-CF33-49A5-8CFE-5C672A8B5377}" type="pres">
      <dgm:prSet presAssocID="{887A4101-0170-4174-B433-C3080B1D2B6D}" presName="rootComposite" presStyleCnt="0"/>
      <dgm:spPr bwMode="auto"/>
    </dgm:pt>
    <dgm:pt modelId="{B8939099-BE6D-4492-B85E-ABD1955CE0F0}" type="pres">
      <dgm:prSet presAssocID="{887A4101-0170-4174-B433-C3080B1D2B6D}" presName="rootText" presStyleLbl="node3" presStyleIdx="5" presStyleCnt="6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33E9A7EA-E03A-4C28-9E28-A333708ED97E}" type="pres">
      <dgm:prSet presAssocID="{887A4101-0170-4174-B433-C3080B1D2B6D}" presName="rootConnector" presStyleLbl="node3" presStyleIdx="5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56A4E4A2-9E97-4EA9-8284-1D2CB609DA3E}" type="pres">
      <dgm:prSet presAssocID="{887A4101-0170-4174-B433-C3080B1D2B6D}" presName="hierChild4" presStyleCnt="0"/>
      <dgm:spPr bwMode="auto"/>
    </dgm:pt>
    <dgm:pt modelId="{292F737E-0987-4BFC-B8B4-7A18EDE1BD23}" type="pres">
      <dgm:prSet presAssocID="{887A4101-0170-4174-B433-C3080B1D2B6D}" presName="hierChild5" presStyleCnt="0"/>
      <dgm:spPr bwMode="auto"/>
    </dgm:pt>
    <dgm:pt modelId="{A2F1F299-3774-4B9C-807B-315C90F080DD}" type="pres">
      <dgm:prSet presAssocID="{9FE09C94-E745-418E-AD40-1A6D937F01F7}" presName="hierChild5" presStyleCnt="0"/>
      <dgm:spPr bwMode="auto"/>
    </dgm:pt>
    <dgm:pt modelId="{9EB7C32B-4C74-4F4B-BC45-AEFB00CCD9CC}" type="pres">
      <dgm:prSet presAssocID="{7F9B7643-83D5-455A-BE58-3D9928AA06D4}" presName="hierChild3" presStyleCnt="0"/>
      <dgm:spPr bwMode="auto"/>
    </dgm:pt>
    <dgm:pt modelId="{8A01E351-10E7-4970-B63C-59DB60B1BFCA}" type="pres">
      <dgm:prSet presAssocID="{E9B61F94-6228-4846-8FA7-E636290A2976}" presName="Name111" presStyleLbl="parChTrans1D2" presStyleIdx="6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7ACA350F-262B-4DFB-91AE-0EB87FF8C29B}" type="pres">
      <dgm:prSet presAssocID="{614F0FFC-CDC3-4563-8E95-3CA63D7F58EE}" presName="hierRoot3" presStyleCnt="0">
        <dgm:presLayoutVars>
          <dgm:hierBranch val="init"/>
        </dgm:presLayoutVars>
      </dgm:prSet>
      <dgm:spPr bwMode="auto"/>
    </dgm:pt>
    <dgm:pt modelId="{695BDD89-47A7-4B3F-AFE9-3319318577D9}" type="pres">
      <dgm:prSet presAssocID="{614F0FFC-CDC3-4563-8E95-3CA63D7F58EE}" presName="rootComposite3" presStyleCnt="0"/>
      <dgm:spPr bwMode="auto"/>
    </dgm:pt>
    <dgm:pt modelId="{6C3FED49-36A9-4BFA-BDBD-F71BFCCC935C}" type="pres">
      <dgm:prSet presAssocID="{614F0FFC-CDC3-4563-8E95-3CA63D7F58EE}" presName="rootText3" presStyleLbl="asst1" presStyleIdx="0" presStyleCnt="1" custScaleX="160499" custScaleY="132395">
        <dgm:presLayoutVars>
          <dgm:chPref val="3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47EBF42-7808-47D9-B3F1-70A5A5497E6F}" type="pres">
      <dgm:prSet presAssocID="{614F0FFC-CDC3-4563-8E95-3CA63D7F58EE}" presName="rootConnector3" presStyleLbl="asst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C73A1EA1-19A5-44CA-9B33-8CA3470F9026}" type="pres">
      <dgm:prSet presAssocID="{614F0FFC-CDC3-4563-8E95-3CA63D7F58EE}" presName="hierChild6" presStyleCnt="0"/>
      <dgm:spPr bwMode="auto"/>
    </dgm:pt>
    <dgm:pt modelId="{B0F0D245-7F5B-4902-B57C-6608BF3300D2}" type="pres">
      <dgm:prSet presAssocID="{614F0FFC-CDC3-4563-8E95-3CA63D7F58EE}" presName="hierChild7" presStyleCnt="0"/>
      <dgm:spPr bwMode="auto"/>
    </dgm:pt>
  </dgm:ptLst>
  <dgm:cxnLst>
    <dgm:cxn modelId="{A2B93C50-FC8C-4264-8B2E-6151A792A5DE}" type="presOf" srcId="{614F0FFC-CDC3-4563-8E95-3CA63D7F58EE}" destId="{547EBF42-7808-47D9-B3F1-70A5A5497E6F}" srcOrd="1" destOrd="0" presId="urn:microsoft.com/office/officeart/2005/8/layout/orgChart1#1"/>
    <dgm:cxn modelId="{2E66C1E5-7AC1-4CED-B868-AD4D7CDFD4B0}" srcId="{7F9B7643-83D5-455A-BE58-3D9928AA06D4}" destId="{CCFE6D0A-26A1-4967-BD8C-9CF54C8D7C5A}" srcOrd="3" destOrd="0" parTransId="{35FEAB4A-7504-4DA1-A041-5889EAA9B1C9}" sibTransId="{7F6CFD03-68AB-4F1D-B092-3A4FEA3268AA}"/>
    <dgm:cxn modelId="{7B5DDAB1-59B5-4326-97FD-A856FD91883F}" type="presOf" srcId="{1660B021-4A5C-480A-81DD-A50EDFC67E7F}" destId="{216900AE-838E-4A81-8C71-F8694A8CA237}" srcOrd="0" destOrd="0" presId="urn:microsoft.com/office/officeart/2005/8/layout/orgChart1#1"/>
    <dgm:cxn modelId="{388165BA-21B6-4F1B-8EA5-BCDD436AE743}" type="presOf" srcId="{419CF619-2A8F-4700-927B-2C78A8B311DA}" destId="{FDC3E6A4-19A4-442C-80C3-087C95ABFDF5}" srcOrd="0" destOrd="0" presId="urn:microsoft.com/office/officeart/2005/8/layout/orgChart1#1"/>
    <dgm:cxn modelId="{790E4A1A-35B0-4702-8934-BD78167FC67F}" type="presOf" srcId="{4C82C241-3B12-4BA6-8902-58A29CC22FE7}" destId="{C676A05F-8B53-4B2F-9A55-3D158D0ACFB3}" srcOrd="0" destOrd="0" presId="urn:microsoft.com/office/officeart/2005/8/layout/orgChart1#1"/>
    <dgm:cxn modelId="{FE84D17C-D7D6-400F-AA13-6B69C4561C5A}" srcId="{243A0F0A-26E5-4D2B-8EE6-769EC86E1BAC}" destId="{6BA2E319-DC67-46D3-A0B3-234DBA87BB55}" srcOrd="0" destOrd="0" parTransId="{600AC4F3-7B9C-4CE3-A35C-618301929774}" sibTransId="{5960BD15-9890-4B33-A8A1-9696431E5BA1}"/>
    <dgm:cxn modelId="{A908E026-0ABC-4F85-8253-AE983C04A734}" type="presOf" srcId="{95BE7306-2459-428E-986B-F2788E1C8C5F}" destId="{F627CDC8-4B90-41EC-9D73-0033D43D14A7}" srcOrd="0" destOrd="0" presId="urn:microsoft.com/office/officeart/2005/8/layout/orgChart1#1"/>
    <dgm:cxn modelId="{005F11A8-D49B-4481-AA62-1C322AC1275C}" type="presOf" srcId="{974A9660-FCF6-42BA-8679-4B6A766FCDE3}" destId="{1E35301B-5717-462D-B09C-82C72DE841FA}" srcOrd="1" destOrd="0" presId="urn:microsoft.com/office/officeart/2005/8/layout/orgChart1#1"/>
    <dgm:cxn modelId="{983FB63F-C754-451F-9047-15E96D608776}" srcId="{7F9B7643-83D5-455A-BE58-3D9928AA06D4}" destId="{974A9660-FCF6-42BA-8679-4B6A766FCDE3}" srcOrd="4" destOrd="0" parTransId="{76E368EE-4EA4-46E9-A1B7-09BED679DBEB}" sibTransId="{C028AE95-6E29-4B5B-BB11-E88923120B86}"/>
    <dgm:cxn modelId="{B40A7375-95E5-4D85-9C0A-D42A40D2BFAA}" type="presOf" srcId="{7F9B7643-83D5-455A-BE58-3D9928AA06D4}" destId="{57E22C91-70E8-4C06-AA7B-BE9DE156FF41}" srcOrd="1" destOrd="0" presId="urn:microsoft.com/office/officeart/2005/8/layout/orgChart1#1"/>
    <dgm:cxn modelId="{0853ABA3-9E82-4AC3-8ACD-834878A3201A}" type="presOf" srcId="{F124F83E-B6A0-4FC4-B939-C1A250B93C10}" destId="{F49DC357-FADB-4124-A2F5-BFD1372EB2DC}" srcOrd="0" destOrd="0" presId="urn:microsoft.com/office/officeart/2005/8/layout/orgChart1#1"/>
    <dgm:cxn modelId="{E1DB0B72-92D1-4379-A4FA-B029D5901879}" type="presOf" srcId="{887A4101-0170-4174-B433-C3080B1D2B6D}" destId="{B8939099-BE6D-4492-B85E-ABD1955CE0F0}" srcOrd="0" destOrd="0" presId="urn:microsoft.com/office/officeart/2005/8/layout/orgChart1#1"/>
    <dgm:cxn modelId="{D76D2DE0-286A-4317-9B7B-00ABFB929A7A}" type="presOf" srcId="{DAF944F6-0299-437F-A2C7-6750C49F5247}" destId="{C9F1BA63-614D-40DD-838D-7DDC9D5E85B1}" srcOrd="0" destOrd="0" presId="urn:microsoft.com/office/officeart/2005/8/layout/orgChart1#1"/>
    <dgm:cxn modelId="{AA9743B7-6E1F-4E30-9A8E-04CF45333A12}" srcId="{7F9B7643-83D5-455A-BE58-3D9928AA06D4}" destId="{614F0FFC-CDC3-4563-8E95-3CA63D7F58EE}" srcOrd="0" destOrd="0" parTransId="{E9B61F94-6228-4846-8FA7-E636290A2976}" sibTransId="{5A572372-3D04-49E1-A876-B50064899A13}"/>
    <dgm:cxn modelId="{DD9CADE7-0098-4EFB-AD1C-630F3C92CBBE}" type="presOf" srcId="{35FEAB4A-7504-4DA1-A041-5889EAA9B1C9}" destId="{B5E1B77E-39E9-4773-AA18-B5B65137B3D3}" srcOrd="0" destOrd="0" presId="urn:microsoft.com/office/officeart/2005/8/layout/orgChart1#1"/>
    <dgm:cxn modelId="{CE4B9C2D-FE4D-451C-A554-9C4B23C04913}" type="presOf" srcId="{8C8AB21C-524C-4C62-BE7B-E776DBDA2AEF}" destId="{307A82E4-02F7-4371-A1FE-7614812952D6}" srcOrd="0" destOrd="0" presId="urn:microsoft.com/office/officeart/2005/8/layout/orgChart1#1"/>
    <dgm:cxn modelId="{ADEEF773-8335-4740-9A1A-1865CBD909A6}" srcId="{7F9B7643-83D5-455A-BE58-3D9928AA06D4}" destId="{D9436157-B633-4EC1-BA5A-703AB3DDA5D2}" srcOrd="5" destOrd="0" parTransId="{C04A69D5-ACF6-443A-9D4B-C94FCE9ADF3A}" sibTransId="{428E9B8E-FAEC-412E-BE3D-F67B3F07389D}"/>
    <dgm:cxn modelId="{170E71E7-5D82-49B1-925A-F93019656308}" type="presOf" srcId="{6BA2E319-DC67-46D3-A0B3-234DBA87BB55}" destId="{DD51DFE5-69DA-477D-9CEC-DCBA4F206334}" srcOrd="0" destOrd="0" presId="urn:microsoft.com/office/officeart/2005/8/layout/orgChart1#1"/>
    <dgm:cxn modelId="{0BC16105-E6C9-42A5-AD54-6AC310FC81FA}" type="presOf" srcId="{0713899D-69C7-4348-BD24-A57EFD856D6A}" destId="{0FB50B23-69F2-45D5-BC88-54445A2D6624}" srcOrd="0" destOrd="0" presId="urn:microsoft.com/office/officeart/2005/8/layout/orgChart1#1"/>
    <dgm:cxn modelId="{C86CF5D3-51D0-4F6F-9EB9-ADD81F7757C5}" type="presOf" srcId="{4D600C4E-D158-408C-A782-DDE129DD509C}" destId="{1C7A5E36-1D30-494C-903F-2506FE402063}" srcOrd="0" destOrd="0" presId="urn:microsoft.com/office/officeart/2005/8/layout/orgChart1#1"/>
    <dgm:cxn modelId="{3CDD4E71-6F02-495B-AC32-AC76F7790194}" type="presOf" srcId="{9FE09C94-E745-418E-AD40-1A6D937F01F7}" destId="{C9AFEC73-ECCA-451C-94C8-2EA44A607C29}" srcOrd="1" destOrd="0" presId="urn:microsoft.com/office/officeart/2005/8/layout/orgChart1#1"/>
    <dgm:cxn modelId="{50B796D2-73DF-4991-A09B-14DA7EC093B7}" type="presOf" srcId="{D9436157-B633-4EC1-BA5A-703AB3DDA5D2}" destId="{CFED199F-CF80-4215-A68C-699BDA28D3FA}" srcOrd="1" destOrd="0" presId="urn:microsoft.com/office/officeart/2005/8/layout/orgChart1#1"/>
    <dgm:cxn modelId="{336E4F0F-3951-499F-879C-222F2185BC69}" type="presOf" srcId="{CCFE6D0A-26A1-4967-BD8C-9CF54C8D7C5A}" destId="{0FC32D1E-87B7-4064-B447-07DCED02F649}" srcOrd="0" destOrd="0" presId="urn:microsoft.com/office/officeart/2005/8/layout/orgChart1#1"/>
    <dgm:cxn modelId="{86F20CE5-89D8-418B-89D7-E2E526D50174}" type="presOf" srcId="{D9436157-B633-4EC1-BA5A-703AB3DDA5D2}" destId="{8A9FD375-76E5-4097-BE72-522E1A90B26A}" srcOrd="0" destOrd="0" presId="urn:microsoft.com/office/officeart/2005/8/layout/orgChart1#1"/>
    <dgm:cxn modelId="{AE557171-C9EC-41B7-BC76-A96F3E057775}" type="presOf" srcId="{600AC4F3-7B9C-4CE3-A35C-618301929774}" destId="{660CA681-26F5-4C15-9822-0F0146421BD5}" srcOrd="0" destOrd="0" presId="urn:microsoft.com/office/officeart/2005/8/layout/orgChart1#1"/>
    <dgm:cxn modelId="{F619E3AD-0191-473E-B164-B8FEFA470746}" type="presOf" srcId="{E120DA6A-F805-4C5D-B16C-14A26CEEDD55}" destId="{05A8BA22-BDC8-4F7E-A969-AE06331C2EE0}" srcOrd="0" destOrd="0" presId="urn:microsoft.com/office/officeart/2005/8/layout/orgChart1#1"/>
    <dgm:cxn modelId="{CC64B2F8-0E27-4D84-A330-BE8097A3E98D}" type="presOf" srcId="{7F9DFF69-FE6E-42A6-B55F-4CF7BC91C88B}" destId="{4020106E-BB21-4E3C-B99D-73402FEE1785}" srcOrd="1" destOrd="0" presId="urn:microsoft.com/office/officeart/2005/8/layout/orgChart1#1"/>
    <dgm:cxn modelId="{15CBC39E-56B7-42FE-92DA-553D3A503EAA}" type="presOf" srcId="{243A0F0A-26E5-4D2B-8EE6-769EC86E1BAC}" destId="{15A6FB64-1B37-4D55-BA9A-133ECFE4007B}" srcOrd="0" destOrd="0" presId="urn:microsoft.com/office/officeart/2005/8/layout/orgChart1#1"/>
    <dgm:cxn modelId="{E935527A-7914-4F41-97D0-898B0A78B381}" type="presOf" srcId="{CCFE6D0A-26A1-4967-BD8C-9CF54C8D7C5A}" destId="{5535CB20-121A-47B3-8FD8-23E229988856}" srcOrd="1" destOrd="0" presId="urn:microsoft.com/office/officeart/2005/8/layout/orgChart1#1"/>
    <dgm:cxn modelId="{1DE1C368-1847-42A8-B7F4-78249BC7BA09}" type="presOf" srcId="{887A4101-0170-4174-B433-C3080B1D2B6D}" destId="{33E9A7EA-E03A-4C28-9E28-A333708ED97E}" srcOrd="1" destOrd="0" presId="urn:microsoft.com/office/officeart/2005/8/layout/orgChart1#1"/>
    <dgm:cxn modelId="{277F216F-C89C-4699-BB3E-3384794E9726}" srcId="{7F9B7643-83D5-455A-BE58-3D9928AA06D4}" destId="{9FE09C94-E745-418E-AD40-1A6D937F01F7}" srcOrd="6" destOrd="0" parTransId="{FAFB7D8A-880F-46B8-A737-21461008BBF2}" sibTransId="{D15DF87C-3312-4887-9626-8CBC60B855C7}"/>
    <dgm:cxn modelId="{7FDB5F04-92FF-40AA-A4B0-EC00202ED614}" type="presOf" srcId="{4DE1FB09-8177-4BE0-9F22-4DDC6C80BCFB}" destId="{70CE264A-80C6-44FD-BD30-D7774D59762A}" srcOrd="0" destOrd="0" presId="urn:microsoft.com/office/officeart/2005/8/layout/orgChart1#1"/>
    <dgm:cxn modelId="{ED5FA9BB-78F8-4769-B5F3-39FD8DD9F01D}" srcId="{7F9B7643-83D5-455A-BE58-3D9928AA06D4}" destId="{7F9DFF69-FE6E-42A6-B55F-4CF7BC91C88B}" srcOrd="1" destOrd="0" parTransId="{4D600C4E-D158-408C-A782-DDE129DD509C}" sibTransId="{7E6BE8B5-DA44-4AB0-9EF2-603DF7417288}"/>
    <dgm:cxn modelId="{5FE6CA96-0598-47AC-BD8C-BB2134475316}" type="presOf" srcId="{9FE09C94-E745-418E-AD40-1A6D937F01F7}" destId="{43FDB2E1-A907-4DE2-AD25-386DF9DE121B}" srcOrd="0" destOrd="0" presId="urn:microsoft.com/office/officeart/2005/8/layout/orgChart1#1"/>
    <dgm:cxn modelId="{1D1DFB39-EF06-435C-B0DE-B12988D6F984}" type="presOf" srcId="{0713899D-69C7-4348-BD24-A57EFD856D6A}" destId="{98986FF6-AEF4-4D97-8581-AE12B041F24F}" srcOrd="1" destOrd="0" presId="urn:microsoft.com/office/officeart/2005/8/layout/orgChart1#1"/>
    <dgm:cxn modelId="{4E4DFDB8-F7A6-47BE-BC41-0ABD99469010}" type="presOf" srcId="{243A0F0A-26E5-4D2B-8EE6-769EC86E1BAC}" destId="{41973CAC-EF86-42F5-88A2-477056358F1D}" srcOrd="1" destOrd="0" presId="urn:microsoft.com/office/officeart/2005/8/layout/orgChart1#1"/>
    <dgm:cxn modelId="{6BEE3871-7F26-4236-8D3D-1CE79B652187}" type="presOf" srcId="{FAFB7D8A-880F-46B8-A737-21461008BBF2}" destId="{E1B29294-6D35-451C-9887-8F0F1DC8A7A4}" srcOrd="0" destOrd="0" presId="urn:microsoft.com/office/officeart/2005/8/layout/orgChart1#1"/>
    <dgm:cxn modelId="{A3E367CB-E49C-44B9-B383-395C5675DA7C}" type="presOf" srcId="{614F0FFC-CDC3-4563-8E95-3CA63D7F58EE}" destId="{6C3FED49-36A9-4BFA-BDBD-F71BFCCC935C}" srcOrd="0" destOrd="0" presId="urn:microsoft.com/office/officeart/2005/8/layout/orgChart1#1"/>
    <dgm:cxn modelId="{ABB45FD9-3E8D-4604-8E6A-FFE5FBD43B68}" type="presOf" srcId="{4DE1FB09-8177-4BE0-9F22-4DDC6C80BCFB}" destId="{DF217696-1B77-4E15-A949-162935436801}" srcOrd="1" destOrd="0" presId="urn:microsoft.com/office/officeart/2005/8/layout/orgChart1#1"/>
    <dgm:cxn modelId="{6BC5A2FA-F1B2-472B-8C28-FC7656846174}" type="presOf" srcId="{7F9DFF69-FE6E-42A6-B55F-4CF7BC91C88B}" destId="{4B4AC70C-EAA7-482F-AEF3-E5C784A63CFC}" srcOrd="0" destOrd="0" presId="urn:microsoft.com/office/officeart/2005/8/layout/orgChart1#1"/>
    <dgm:cxn modelId="{F5E307AA-9A84-48EC-BB10-3BE45561AC1A}" srcId="{9FE09C94-E745-418E-AD40-1A6D937F01F7}" destId="{887A4101-0170-4174-B433-C3080B1D2B6D}" srcOrd="0" destOrd="0" parTransId="{419CF619-2A8F-4700-927B-2C78A8B311DA}" sibTransId="{92078B7C-988A-4AE0-A9BC-1AF7FD498059}"/>
    <dgm:cxn modelId="{12FB56EE-BED6-4980-B73E-FB523FE15B2C}" srcId="{7F9DFF69-FE6E-42A6-B55F-4CF7BC91C88B}" destId="{4DE1FB09-8177-4BE0-9F22-4DDC6C80BCFB}" srcOrd="0" destOrd="0" parTransId="{F124F83E-B6A0-4FC4-B939-C1A250B93C10}" sibTransId="{FEED9D38-655F-434F-B31E-322C21281159}"/>
    <dgm:cxn modelId="{38182904-6E92-4522-8CF4-49630AC8B738}" type="presOf" srcId="{974A9660-FCF6-42BA-8679-4B6A766FCDE3}" destId="{1329900F-E47D-45CA-A013-0FDD920A86B6}" srcOrd="0" destOrd="0" presId="urn:microsoft.com/office/officeart/2005/8/layout/orgChart1#1"/>
    <dgm:cxn modelId="{A37E8912-914C-442F-B2E8-2CBEB571ACDB}" srcId="{95BE7306-2459-428E-986B-F2788E1C8C5F}" destId="{7F9B7643-83D5-455A-BE58-3D9928AA06D4}" srcOrd="0" destOrd="0" parTransId="{A4E5A79B-DB8F-4A96-9B39-CFD6F5847ABE}" sibTransId="{ABECD845-396A-4443-9AA2-EE66CDFA7E23}"/>
    <dgm:cxn modelId="{24E5CC78-556F-4F19-99BE-726F8433CC64}" type="presOf" srcId="{F7DCA6F1-B480-4291-B875-D4942A7CDB64}" destId="{0FF1EB7F-F724-4BAA-9EA9-F496870A8694}" srcOrd="1" destOrd="0" presId="urn:microsoft.com/office/officeart/2005/8/layout/orgChart1#1"/>
    <dgm:cxn modelId="{C75440D3-5CEB-4AB2-8365-B6F993161BC3}" type="presOf" srcId="{7F9B7643-83D5-455A-BE58-3D9928AA06D4}" destId="{505AD23B-B23B-46C4-A19E-10554BEA66AA}" srcOrd="0" destOrd="0" presId="urn:microsoft.com/office/officeart/2005/8/layout/orgChart1#1"/>
    <dgm:cxn modelId="{C5ADA319-2E5A-40D5-A557-1471571FF11E}" srcId="{D9436157-B633-4EC1-BA5A-703AB3DDA5D2}" destId="{0713899D-69C7-4348-BD24-A57EFD856D6A}" srcOrd="0" destOrd="0" parTransId="{1660B021-4A5C-480A-81DD-A50EDFC67E7F}" sibTransId="{E1182D48-F995-4E75-90A7-4020ACD3040A}"/>
    <dgm:cxn modelId="{8851A1F3-D61C-48E3-8BA2-12EF94EAEE84}" srcId="{CCFE6D0A-26A1-4967-BD8C-9CF54C8D7C5A}" destId="{F7DCA6F1-B480-4291-B875-D4942A7CDB64}" srcOrd="0" destOrd="0" parTransId="{DAF944F6-0299-437F-A2C7-6750C49F5247}" sibTransId="{5F73B14C-0029-4FD3-81B1-CDF6484CB7FB}"/>
    <dgm:cxn modelId="{D3FE8CF4-F054-4113-AF4E-FDB2CF5610E5}" type="presOf" srcId="{6BA2E319-DC67-46D3-A0B3-234DBA87BB55}" destId="{BEA3B476-ECC9-4F9E-9C3D-545EE0CC3D11}" srcOrd="1" destOrd="0" presId="urn:microsoft.com/office/officeart/2005/8/layout/orgChart1#1"/>
    <dgm:cxn modelId="{19DC1FEE-08A2-4461-A66F-3224F86A1E0C}" srcId="{7F9B7643-83D5-455A-BE58-3D9928AA06D4}" destId="{243A0F0A-26E5-4D2B-8EE6-769EC86E1BAC}" srcOrd="2" destOrd="0" parTransId="{4C82C241-3B12-4BA6-8902-58A29CC22FE7}" sibTransId="{6DF66EFA-4773-439E-943A-ADDB3075778B}"/>
    <dgm:cxn modelId="{C4BBA341-7476-41F1-81CA-6BB3529DAF9E}" type="presOf" srcId="{76E368EE-4EA4-46E9-A1B7-09BED679DBEB}" destId="{F247C2B6-C71F-43D8-9EE1-5592374AC57C}" srcOrd="0" destOrd="0" presId="urn:microsoft.com/office/officeart/2005/8/layout/orgChart1#1"/>
    <dgm:cxn modelId="{5FA0104A-B260-4FFE-9445-844DDE18F445}" srcId="{974A9660-FCF6-42BA-8679-4B6A766FCDE3}" destId="{8C8AB21C-524C-4C62-BE7B-E776DBDA2AEF}" srcOrd="0" destOrd="0" parTransId="{E120DA6A-F805-4C5D-B16C-14A26CEEDD55}" sibTransId="{06D7DD21-968F-447E-BE65-E71F32A70CC5}"/>
    <dgm:cxn modelId="{BA97B9ED-F7B1-497B-B85A-872CD5DCD9AF}" type="presOf" srcId="{8C8AB21C-524C-4C62-BE7B-E776DBDA2AEF}" destId="{AFB09FBD-00DF-4B44-9856-1B65DB695FAE}" srcOrd="1" destOrd="0" presId="urn:microsoft.com/office/officeart/2005/8/layout/orgChart1#1"/>
    <dgm:cxn modelId="{DC316F10-A536-4599-92C3-F68958BBFE7F}" type="presOf" srcId="{E9B61F94-6228-4846-8FA7-E636290A2976}" destId="{8A01E351-10E7-4970-B63C-59DB60B1BFCA}" srcOrd="0" destOrd="0" presId="urn:microsoft.com/office/officeart/2005/8/layout/orgChart1#1"/>
    <dgm:cxn modelId="{11B45613-40E1-4A75-94F7-D3E0F3FED268}" type="presOf" srcId="{C04A69D5-ACF6-443A-9D4B-C94FCE9ADF3A}" destId="{CE20859A-D806-4460-8984-51D88F8DDCF3}" srcOrd="0" destOrd="0" presId="urn:microsoft.com/office/officeart/2005/8/layout/orgChart1#1"/>
    <dgm:cxn modelId="{30EE0007-C1D3-4DEF-8079-0A21A9163D8D}" type="presOf" srcId="{F7DCA6F1-B480-4291-B875-D4942A7CDB64}" destId="{E0DFCD75-DD90-4950-A00F-A908F609B6D0}" srcOrd="0" destOrd="0" presId="urn:microsoft.com/office/officeart/2005/8/layout/orgChart1#1"/>
    <dgm:cxn modelId="{9C3FE218-F053-47BE-9C4E-D79780425237}" type="presParOf" srcId="{F627CDC8-4B90-41EC-9D73-0033D43D14A7}" destId="{AF2040F4-B242-4914-81E6-B2E2E214C331}" srcOrd="0" destOrd="0" presId="urn:microsoft.com/office/officeart/2005/8/layout/orgChart1#1"/>
    <dgm:cxn modelId="{81438120-8C5A-4532-886F-3D67FC7095C0}" type="presParOf" srcId="{AF2040F4-B242-4914-81E6-B2E2E214C331}" destId="{3F6E6CF6-4DAB-417E-B9C0-708080BE71D1}" srcOrd="0" destOrd="0" presId="urn:microsoft.com/office/officeart/2005/8/layout/orgChart1#1"/>
    <dgm:cxn modelId="{2B86875B-269C-4BDA-9A39-721B30DDF472}" type="presParOf" srcId="{3F6E6CF6-4DAB-417E-B9C0-708080BE71D1}" destId="{505AD23B-B23B-46C4-A19E-10554BEA66AA}" srcOrd="0" destOrd="0" presId="urn:microsoft.com/office/officeart/2005/8/layout/orgChart1#1"/>
    <dgm:cxn modelId="{796EED07-B1F5-4899-8F44-5E0AF62DD54F}" type="presParOf" srcId="{3F6E6CF6-4DAB-417E-B9C0-708080BE71D1}" destId="{57E22C91-70E8-4C06-AA7B-BE9DE156FF41}" srcOrd="1" destOrd="0" presId="urn:microsoft.com/office/officeart/2005/8/layout/orgChart1#1"/>
    <dgm:cxn modelId="{D341C65A-C3A6-48C7-BBA8-F825BCB80B41}" type="presParOf" srcId="{AF2040F4-B242-4914-81E6-B2E2E214C331}" destId="{8ED75755-D676-4B5D-B194-10A4795B045B}" srcOrd="1" destOrd="0" presId="urn:microsoft.com/office/officeart/2005/8/layout/orgChart1#1"/>
    <dgm:cxn modelId="{0B0FEA52-4230-4811-AEA7-0081DB32EFA7}" type="presParOf" srcId="{8ED75755-D676-4B5D-B194-10A4795B045B}" destId="{1C7A5E36-1D30-494C-903F-2506FE402063}" srcOrd="0" destOrd="0" presId="urn:microsoft.com/office/officeart/2005/8/layout/orgChart1#1"/>
    <dgm:cxn modelId="{23B8AD18-FF6F-4CE9-AB15-D2982C9B813B}" type="presParOf" srcId="{8ED75755-D676-4B5D-B194-10A4795B045B}" destId="{FD01CE38-31EB-4546-9618-65C4B6AF3392}" srcOrd="1" destOrd="0" presId="urn:microsoft.com/office/officeart/2005/8/layout/orgChart1#1"/>
    <dgm:cxn modelId="{6D2A843F-EDAF-4A2E-8A3E-32B02C1602AD}" type="presParOf" srcId="{FD01CE38-31EB-4546-9618-65C4B6AF3392}" destId="{102434B3-3177-453D-9E73-0308298B6DA3}" srcOrd="0" destOrd="0" presId="urn:microsoft.com/office/officeart/2005/8/layout/orgChart1#1"/>
    <dgm:cxn modelId="{8230644F-1902-4F71-8962-6D0AD53990B2}" type="presParOf" srcId="{102434B3-3177-453D-9E73-0308298B6DA3}" destId="{4B4AC70C-EAA7-482F-AEF3-E5C784A63CFC}" srcOrd="0" destOrd="0" presId="urn:microsoft.com/office/officeart/2005/8/layout/orgChart1#1"/>
    <dgm:cxn modelId="{917F14BA-023A-452E-87B4-DB98684BD7AA}" type="presParOf" srcId="{102434B3-3177-453D-9E73-0308298B6DA3}" destId="{4020106E-BB21-4E3C-B99D-73402FEE1785}" srcOrd="1" destOrd="0" presId="urn:microsoft.com/office/officeart/2005/8/layout/orgChart1#1"/>
    <dgm:cxn modelId="{4DFD780F-AD75-4E04-A79C-6C29DEA115D8}" type="presParOf" srcId="{FD01CE38-31EB-4546-9618-65C4B6AF3392}" destId="{F96E0581-E067-4EBA-BE72-14AAB51491B4}" srcOrd="1" destOrd="0" presId="urn:microsoft.com/office/officeart/2005/8/layout/orgChart1#1"/>
    <dgm:cxn modelId="{2EE6B0D6-D169-4296-A477-AC32E61476F0}" type="presParOf" srcId="{F96E0581-E067-4EBA-BE72-14AAB51491B4}" destId="{F49DC357-FADB-4124-A2F5-BFD1372EB2DC}" srcOrd="0" destOrd="0" presId="urn:microsoft.com/office/officeart/2005/8/layout/orgChart1#1"/>
    <dgm:cxn modelId="{2A6D814E-69D5-4D8D-835F-140F84F7610A}" type="presParOf" srcId="{F96E0581-E067-4EBA-BE72-14AAB51491B4}" destId="{94E27D31-8C8B-4A64-86DD-9C8B32C6956D}" srcOrd="1" destOrd="0" presId="urn:microsoft.com/office/officeart/2005/8/layout/orgChart1#1"/>
    <dgm:cxn modelId="{0048FA87-2F33-4547-9CFC-7C97F39B6414}" type="presParOf" srcId="{94E27D31-8C8B-4A64-86DD-9C8B32C6956D}" destId="{FDD6AC85-29E7-4C02-81E4-5F2E3AA22E2F}" srcOrd="0" destOrd="0" presId="urn:microsoft.com/office/officeart/2005/8/layout/orgChart1#1"/>
    <dgm:cxn modelId="{3E642969-665E-46A7-A24D-28F40F71FBDE}" type="presParOf" srcId="{FDD6AC85-29E7-4C02-81E4-5F2E3AA22E2F}" destId="{70CE264A-80C6-44FD-BD30-D7774D59762A}" srcOrd="0" destOrd="0" presId="urn:microsoft.com/office/officeart/2005/8/layout/orgChart1#1"/>
    <dgm:cxn modelId="{97F3C88E-08AF-40FA-8A2C-8B76E6D988BC}" type="presParOf" srcId="{FDD6AC85-29E7-4C02-81E4-5F2E3AA22E2F}" destId="{DF217696-1B77-4E15-A949-162935436801}" srcOrd="1" destOrd="0" presId="urn:microsoft.com/office/officeart/2005/8/layout/orgChart1#1"/>
    <dgm:cxn modelId="{07D0F32D-6728-461F-8C19-C8F711FBC803}" type="presParOf" srcId="{94E27D31-8C8B-4A64-86DD-9C8B32C6956D}" destId="{E168C869-F2B9-4ED9-829A-2FE58ABFD82D}" srcOrd="1" destOrd="0" presId="urn:microsoft.com/office/officeart/2005/8/layout/orgChart1#1"/>
    <dgm:cxn modelId="{667CD115-FD96-4767-B2F4-4F7B76F8B10E}" type="presParOf" srcId="{94E27D31-8C8B-4A64-86DD-9C8B32C6956D}" destId="{C619F943-5AD7-4999-95C9-F798166F871B}" srcOrd="2" destOrd="0" presId="urn:microsoft.com/office/officeart/2005/8/layout/orgChart1#1"/>
    <dgm:cxn modelId="{405DB00D-455E-4D7E-9168-81C35722B4FC}" type="presParOf" srcId="{FD01CE38-31EB-4546-9618-65C4B6AF3392}" destId="{08222099-7828-492C-AD9F-A1BE29E2E815}" srcOrd="2" destOrd="0" presId="urn:microsoft.com/office/officeart/2005/8/layout/orgChart1#1"/>
    <dgm:cxn modelId="{3FB9DE3E-48BF-4BFF-BF1A-E8F02FAADED0}" type="presParOf" srcId="{8ED75755-D676-4B5D-B194-10A4795B045B}" destId="{C676A05F-8B53-4B2F-9A55-3D158D0ACFB3}" srcOrd="2" destOrd="0" presId="urn:microsoft.com/office/officeart/2005/8/layout/orgChart1#1"/>
    <dgm:cxn modelId="{99B3FB92-EE0D-46BC-8094-2E9E18369ED9}" type="presParOf" srcId="{8ED75755-D676-4B5D-B194-10A4795B045B}" destId="{6FC060F0-185B-46EF-8938-6C9FA77BBA63}" srcOrd="3" destOrd="0" presId="urn:microsoft.com/office/officeart/2005/8/layout/orgChart1#1"/>
    <dgm:cxn modelId="{CDB411E3-C37B-4696-B374-E120D50006F3}" type="presParOf" srcId="{6FC060F0-185B-46EF-8938-6C9FA77BBA63}" destId="{CD1169D8-D4B3-459E-A606-E6318DE31B91}" srcOrd="0" destOrd="0" presId="urn:microsoft.com/office/officeart/2005/8/layout/orgChart1#1"/>
    <dgm:cxn modelId="{3E2DB45A-9C61-4BE0-8010-84447E610EDC}" type="presParOf" srcId="{CD1169D8-D4B3-459E-A606-E6318DE31B91}" destId="{15A6FB64-1B37-4D55-BA9A-133ECFE4007B}" srcOrd="0" destOrd="0" presId="urn:microsoft.com/office/officeart/2005/8/layout/orgChart1#1"/>
    <dgm:cxn modelId="{8ACC38EB-4BEA-40BB-8C4C-F7F12627BED4}" type="presParOf" srcId="{CD1169D8-D4B3-459E-A606-E6318DE31B91}" destId="{41973CAC-EF86-42F5-88A2-477056358F1D}" srcOrd="1" destOrd="0" presId="urn:microsoft.com/office/officeart/2005/8/layout/orgChart1#1"/>
    <dgm:cxn modelId="{C55644D5-BCED-439D-AF95-2B9E914EEC40}" type="presParOf" srcId="{6FC060F0-185B-46EF-8938-6C9FA77BBA63}" destId="{B0A9A85D-C4E0-4BE7-9D82-12BEB0C8649C}" srcOrd="1" destOrd="0" presId="urn:microsoft.com/office/officeart/2005/8/layout/orgChart1#1"/>
    <dgm:cxn modelId="{CE9B8860-2305-42FC-85AD-FBCAD6BF6266}" type="presParOf" srcId="{B0A9A85D-C4E0-4BE7-9D82-12BEB0C8649C}" destId="{660CA681-26F5-4C15-9822-0F0146421BD5}" srcOrd="0" destOrd="0" presId="urn:microsoft.com/office/officeart/2005/8/layout/orgChart1#1"/>
    <dgm:cxn modelId="{1E1997F2-155C-4DB7-B0C1-B28E43DB672D}" type="presParOf" srcId="{B0A9A85D-C4E0-4BE7-9D82-12BEB0C8649C}" destId="{C5768999-8B76-4582-899E-0AA607905BA0}" srcOrd="1" destOrd="0" presId="urn:microsoft.com/office/officeart/2005/8/layout/orgChart1#1"/>
    <dgm:cxn modelId="{A6BE8734-5526-4F34-9177-F95CD1568D89}" type="presParOf" srcId="{C5768999-8B76-4582-899E-0AA607905BA0}" destId="{D85169A5-01B2-4BB6-9FC0-E6C85824C372}" srcOrd="0" destOrd="0" presId="urn:microsoft.com/office/officeart/2005/8/layout/orgChart1#1"/>
    <dgm:cxn modelId="{9A04BB09-9B92-488C-BAD4-472EB35DCCEF}" type="presParOf" srcId="{D85169A5-01B2-4BB6-9FC0-E6C85824C372}" destId="{DD51DFE5-69DA-477D-9CEC-DCBA4F206334}" srcOrd="0" destOrd="0" presId="urn:microsoft.com/office/officeart/2005/8/layout/orgChart1#1"/>
    <dgm:cxn modelId="{87A1FA1F-8D7D-46AA-851E-E1EAA66C0D9D}" type="presParOf" srcId="{D85169A5-01B2-4BB6-9FC0-E6C85824C372}" destId="{BEA3B476-ECC9-4F9E-9C3D-545EE0CC3D11}" srcOrd="1" destOrd="0" presId="urn:microsoft.com/office/officeart/2005/8/layout/orgChart1#1"/>
    <dgm:cxn modelId="{12CC147F-EE75-4575-8140-A55DF2864624}" type="presParOf" srcId="{C5768999-8B76-4582-899E-0AA607905BA0}" destId="{DCC22896-2863-4FF1-AAF3-913F20CE2945}" srcOrd="1" destOrd="0" presId="urn:microsoft.com/office/officeart/2005/8/layout/orgChart1#1"/>
    <dgm:cxn modelId="{43E802C7-F47C-4470-80DC-4CBCFA9D80A3}" type="presParOf" srcId="{C5768999-8B76-4582-899E-0AA607905BA0}" destId="{C96DCB71-A8AA-4B4F-A13B-D6138809E5B4}" srcOrd="2" destOrd="0" presId="urn:microsoft.com/office/officeart/2005/8/layout/orgChart1#1"/>
    <dgm:cxn modelId="{5B4F1281-26AF-4BC5-8A22-19CB4C96F8B4}" type="presParOf" srcId="{6FC060F0-185B-46EF-8938-6C9FA77BBA63}" destId="{ECD73792-B374-48C2-9CEA-33883347EFC0}" srcOrd="2" destOrd="0" presId="urn:microsoft.com/office/officeart/2005/8/layout/orgChart1#1"/>
    <dgm:cxn modelId="{B3422B7A-D9AC-48E1-939C-88943F027677}" type="presParOf" srcId="{8ED75755-D676-4B5D-B194-10A4795B045B}" destId="{B5E1B77E-39E9-4773-AA18-B5B65137B3D3}" srcOrd="4" destOrd="0" presId="urn:microsoft.com/office/officeart/2005/8/layout/orgChart1#1"/>
    <dgm:cxn modelId="{70FBEC22-4DF1-46A0-82A2-09A96FC906DD}" type="presParOf" srcId="{8ED75755-D676-4B5D-B194-10A4795B045B}" destId="{E02490F9-1D6D-4926-A2A3-8CF26427B2B5}" srcOrd="5" destOrd="0" presId="urn:microsoft.com/office/officeart/2005/8/layout/orgChart1#1"/>
    <dgm:cxn modelId="{ACFAE91C-6303-4C7D-BDEB-834C723DCCA5}" type="presParOf" srcId="{E02490F9-1D6D-4926-A2A3-8CF26427B2B5}" destId="{E16895A5-25F4-473F-99DF-45EEF23EDCFD}" srcOrd="0" destOrd="0" presId="urn:microsoft.com/office/officeart/2005/8/layout/orgChart1#1"/>
    <dgm:cxn modelId="{4B6E4959-DE7D-4A03-B74E-E299F23BA9C1}" type="presParOf" srcId="{E16895A5-25F4-473F-99DF-45EEF23EDCFD}" destId="{0FC32D1E-87B7-4064-B447-07DCED02F649}" srcOrd="0" destOrd="0" presId="urn:microsoft.com/office/officeart/2005/8/layout/orgChart1#1"/>
    <dgm:cxn modelId="{054EE8B1-EBAF-43A8-A4B4-75E9A517783B}" type="presParOf" srcId="{E16895A5-25F4-473F-99DF-45EEF23EDCFD}" destId="{5535CB20-121A-47B3-8FD8-23E229988856}" srcOrd="1" destOrd="0" presId="urn:microsoft.com/office/officeart/2005/8/layout/orgChart1#1"/>
    <dgm:cxn modelId="{79233326-8DB1-4272-AE05-9BF44656235E}" type="presParOf" srcId="{E02490F9-1D6D-4926-A2A3-8CF26427B2B5}" destId="{0209C856-39CA-42E5-A8EE-E28922B47182}" srcOrd="1" destOrd="0" presId="urn:microsoft.com/office/officeart/2005/8/layout/orgChart1#1"/>
    <dgm:cxn modelId="{25AA6718-23C8-407B-B0FD-E1BF9C24A703}" type="presParOf" srcId="{0209C856-39CA-42E5-A8EE-E28922B47182}" destId="{C9F1BA63-614D-40DD-838D-7DDC9D5E85B1}" srcOrd="0" destOrd="0" presId="urn:microsoft.com/office/officeart/2005/8/layout/orgChart1#1"/>
    <dgm:cxn modelId="{570EB337-D9A9-4FBA-B786-B5217B478C9E}" type="presParOf" srcId="{0209C856-39CA-42E5-A8EE-E28922B47182}" destId="{B7498FE6-E68B-41FD-9FE3-046B2F800054}" srcOrd="1" destOrd="0" presId="urn:microsoft.com/office/officeart/2005/8/layout/orgChart1#1"/>
    <dgm:cxn modelId="{2D9519D3-4D7A-4FFB-A9FB-FDF400F617AD}" type="presParOf" srcId="{B7498FE6-E68B-41FD-9FE3-046B2F800054}" destId="{1B812ACC-B637-47FD-A70B-E5709358DE42}" srcOrd="0" destOrd="0" presId="urn:microsoft.com/office/officeart/2005/8/layout/orgChart1#1"/>
    <dgm:cxn modelId="{1734B90F-3E57-4DE7-83A2-372A7E3AC90C}" type="presParOf" srcId="{1B812ACC-B637-47FD-A70B-E5709358DE42}" destId="{E0DFCD75-DD90-4950-A00F-A908F609B6D0}" srcOrd="0" destOrd="0" presId="urn:microsoft.com/office/officeart/2005/8/layout/orgChart1#1"/>
    <dgm:cxn modelId="{CF0E84BC-DC7C-4429-BBC7-881521D36935}" type="presParOf" srcId="{1B812ACC-B637-47FD-A70B-E5709358DE42}" destId="{0FF1EB7F-F724-4BAA-9EA9-F496870A8694}" srcOrd="1" destOrd="0" presId="urn:microsoft.com/office/officeart/2005/8/layout/orgChart1#1"/>
    <dgm:cxn modelId="{0F64E748-69C9-46EC-9555-E1426814667F}" type="presParOf" srcId="{B7498FE6-E68B-41FD-9FE3-046B2F800054}" destId="{6DC9C75E-940E-4FA0-A631-B2D87C30B1F0}" srcOrd="1" destOrd="0" presId="urn:microsoft.com/office/officeart/2005/8/layout/orgChart1#1"/>
    <dgm:cxn modelId="{B4551A27-B90C-4060-AFF3-3236298EE13C}" type="presParOf" srcId="{B7498FE6-E68B-41FD-9FE3-046B2F800054}" destId="{BC95DF97-58D3-4389-B538-8DB26845C9AE}" srcOrd="2" destOrd="0" presId="urn:microsoft.com/office/officeart/2005/8/layout/orgChart1#1"/>
    <dgm:cxn modelId="{82BC6975-A47A-40A0-AD9F-9B388D6B5423}" type="presParOf" srcId="{E02490F9-1D6D-4926-A2A3-8CF26427B2B5}" destId="{5906337C-811E-4433-8F69-49F4C7885886}" srcOrd="2" destOrd="0" presId="urn:microsoft.com/office/officeart/2005/8/layout/orgChart1#1"/>
    <dgm:cxn modelId="{10D2247B-8704-48B4-BFEF-16C078A5EE5C}" type="presParOf" srcId="{8ED75755-D676-4B5D-B194-10A4795B045B}" destId="{F247C2B6-C71F-43D8-9EE1-5592374AC57C}" srcOrd="6" destOrd="0" presId="urn:microsoft.com/office/officeart/2005/8/layout/orgChart1#1"/>
    <dgm:cxn modelId="{A00C5E9C-050E-4C9A-BF29-01B517FBB68F}" type="presParOf" srcId="{8ED75755-D676-4B5D-B194-10A4795B045B}" destId="{48187DB9-1A22-44E2-9F29-E03FD9DB3DD5}" srcOrd="7" destOrd="0" presId="urn:microsoft.com/office/officeart/2005/8/layout/orgChart1#1"/>
    <dgm:cxn modelId="{9FA5B433-C9A4-46BF-999D-F2C5658F8888}" type="presParOf" srcId="{48187DB9-1A22-44E2-9F29-E03FD9DB3DD5}" destId="{FF79615D-5E5E-4474-9837-BFD39C801801}" srcOrd="0" destOrd="0" presId="urn:microsoft.com/office/officeart/2005/8/layout/orgChart1#1"/>
    <dgm:cxn modelId="{601C817F-1EEF-4081-9222-5965829CCEBE}" type="presParOf" srcId="{FF79615D-5E5E-4474-9837-BFD39C801801}" destId="{1329900F-E47D-45CA-A013-0FDD920A86B6}" srcOrd="0" destOrd="0" presId="urn:microsoft.com/office/officeart/2005/8/layout/orgChart1#1"/>
    <dgm:cxn modelId="{B39B058A-C546-4B37-BBBD-DBD20A1BD3C8}" type="presParOf" srcId="{FF79615D-5E5E-4474-9837-BFD39C801801}" destId="{1E35301B-5717-462D-B09C-82C72DE841FA}" srcOrd="1" destOrd="0" presId="urn:microsoft.com/office/officeart/2005/8/layout/orgChart1#1"/>
    <dgm:cxn modelId="{DEFE6220-86E2-4473-A8E7-C20C0BF6340E}" type="presParOf" srcId="{48187DB9-1A22-44E2-9F29-E03FD9DB3DD5}" destId="{715C693E-6790-4296-AE57-6CCF835974A8}" srcOrd="1" destOrd="0" presId="urn:microsoft.com/office/officeart/2005/8/layout/orgChart1#1"/>
    <dgm:cxn modelId="{84E20F20-EC50-4132-B824-E15136859729}" type="presParOf" srcId="{715C693E-6790-4296-AE57-6CCF835974A8}" destId="{05A8BA22-BDC8-4F7E-A969-AE06331C2EE0}" srcOrd="0" destOrd="0" presId="urn:microsoft.com/office/officeart/2005/8/layout/orgChart1#1"/>
    <dgm:cxn modelId="{1B01E7A5-9BFC-4988-B6EB-8646E042A8B3}" type="presParOf" srcId="{715C693E-6790-4296-AE57-6CCF835974A8}" destId="{E72A0D8C-5767-4B47-9AAD-23B9474D424B}" srcOrd="1" destOrd="0" presId="urn:microsoft.com/office/officeart/2005/8/layout/orgChart1#1"/>
    <dgm:cxn modelId="{CDCA3AB2-80E9-4A89-BD05-5F8E5204ADE4}" type="presParOf" srcId="{E72A0D8C-5767-4B47-9AAD-23B9474D424B}" destId="{56DDBE6B-82B3-46CE-A3BD-06BD430C03E4}" srcOrd="0" destOrd="0" presId="urn:microsoft.com/office/officeart/2005/8/layout/orgChart1#1"/>
    <dgm:cxn modelId="{7DD768C8-87B7-42F9-AA7B-AD3FE1145F35}" type="presParOf" srcId="{56DDBE6B-82B3-46CE-A3BD-06BD430C03E4}" destId="{307A82E4-02F7-4371-A1FE-7614812952D6}" srcOrd="0" destOrd="0" presId="urn:microsoft.com/office/officeart/2005/8/layout/orgChart1#1"/>
    <dgm:cxn modelId="{3BB0EC69-455B-43A2-AC7E-7B84E2AB7E07}" type="presParOf" srcId="{56DDBE6B-82B3-46CE-A3BD-06BD430C03E4}" destId="{AFB09FBD-00DF-4B44-9856-1B65DB695FAE}" srcOrd="1" destOrd="0" presId="urn:microsoft.com/office/officeart/2005/8/layout/orgChart1#1"/>
    <dgm:cxn modelId="{303F4BA8-49C9-4930-9A9C-1FB2524830FF}" type="presParOf" srcId="{E72A0D8C-5767-4B47-9AAD-23B9474D424B}" destId="{1E549C12-2589-492A-95CC-8656A362F722}" srcOrd="1" destOrd="0" presId="urn:microsoft.com/office/officeart/2005/8/layout/orgChart1#1"/>
    <dgm:cxn modelId="{744FD1FE-509D-49FD-98E1-87876C190332}" type="presParOf" srcId="{E72A0D8C-5767-4B47-9AAD-23B9474D424B}" destId="{53E8F66A-674B-4DE8-8993-2DC546EA3E12}" srcOrd="2" destOrd="0" presId="urn:microsoft.com/office/officeart/2005/8/layout/orgChart1#1"/>
    <dgm:cxn modelId="{C6311D54-4795-48FE-8C88-BE85280CC2FF}" type="presParOf" srcId="{48187DB9-1A22-44E2-9F29-E03FD9DB3DD5}" destId="{C34AA393-E9A2-49E1-838F-A42AE0798700}" srcOrd="2" destOrd="0" presId="urn:microsoft.com/office/officeart/2005/8/layout/orgChart1#1"/>
    <dgm:cxn modelId="{578EC26E-669D-428F-B7D5-160CDD768ECF}" type="presParOf" srcId="{8ED75755-D676-4B5D-B194-10A4795B045B}" destId="{CE20859A-D806-4460-8984-51D88F8DDCF3}" srcOrd="8" destOrd="0" presId="urn:microsoft.com/office/officeart/2005/8/layout/orgChart1#1"/>
    <dgm:cxn modelId="{C49F27E5-4E8A-4D9A-80CC-9FF87B3E6732}" type="presParOf" srcId="{8ED75755-D676-4B5D-B194-10A4795B045B}" destId="{DF5F3F4E-5212-455C-818A-F2EFEF60CAFB}" srcOrd="9" destOrd="0" presId="urn:microsoft.com/office/officeart/2005/8/layout/orgChart1#1"/>
    <dgm:cxn modelId="{DEECA94A-9C0C-4D7B-98B3-AAE4F7B148FC}" type="presParOf" srcId="{DF5F3F4E-5212-455C-818A-F2EFEF60CAFB}" destId="{28DAB63C-8357-419B-9992-E4D3794AFAC7}" srcOrd="0" destOrd="0" presId="urn:microsoft.com/office/officeart/2005/8/layout/orgChart1#1"/>
    <dgm:cxn modelId="{0C268797-4026-470C-8D65-714CDAF44A72}" type="presParOf" srcId="{28DAB63C-8357-419B-9992-E4D3794AFAC7}" destId="{8A9FD375-76E5-4097-BE72-522E1A90B26A}" srcOrd="0" destOrd="0" presId="urn:microsoft.com/office/officeart/2005/8/layout/orgChart1#1"/>
    <dgm:cxn modelId="{3BC7868D-52EB-4876-9152-CD80A1086604}" type="presParOf" srcId="{28DAB63C-8357-419B-9992-E4D3794AFAC7}" destId="{CFED199F-CF80-4215-A68C-699BDA28D3FA}" srcOrd="1" destOrd="0" presId="urn:microsoft.com/office/officeart/2005/8/layout/orgChart1#1"/>
    <dgm:cxn modelId="{D52056D0-40E4-4234-A611-30F326DEA940}" type="presParOf" srcId="{DF5F3F4E-5212-455C-818A-F2EFEF60CAFB}" destId="{77449DC4-3CC1-455F-8ECF-28BDCA3CA497}" srcOrd="1" destOrd="0" presId="urn:microsoft.com/office/officeart/2005/8/layout/orgChart1#1"/>
    <dgm:cxn modelId="{6D1C222A-CB22-46EB-8D93-FF01F95D107A}" type="presParOf" srcId="{77449DC4-3CC1-455F-8ECF-28BDCA3CA497}" destId="{216900AE-838E-4A81-8C71-F8694A8CA237}" srcOrd="0" destOrd="0" presId="urn:microsoft.com/office/officeart/2005/8/layout/orgChart1#1"/>
    <dgm:cxn modelId="{510F98CF-45AC-4743-A4F3-B74966C3FF12}" type="presParOf" srcId="{77449DC4-3CC1-455F-8ECF-28BDCA3CA497}" destId="{A930D751-0268-400C-A9CC-1F80FCCB1D62}" srcOrd="1" destOrd="0" presId="urn:microsoft.com/office/officeart/2005/8/layout/orgChart1#1"/>
    <dgm:cxn modelId="{54F2EA4D-DCC8-46B8-895F-C550ACA5A3CD}" type="presParOf" srcId="{A930D751-0268-400C-A9CC-1F80FCCB1D62}" destId="{217BA496-77A0-4BEF-9AF3-BB38C4E92C3F}" srcOrd="0" destOrd="0" presId="urn:microsoft.com/office/officeart/2005/8/layout/orgChart1#1"/>
    <dgm:cxn modelId="{83F4E987-566D-470F-A435-D45C25285970}" type="presParOf" srcId="{217BA496-77A0-4BEF-9AF3-BB38C4E92C3F}" destId="{0FB50B23-69F2-45D5-BC88-54445A2D6624}" srcOrd="0" destOrd="0" presId="urn:microsoft.com/office/officeart/2005/8/layout/orgChart1#1"/>
    <dgm:cxn modelId="{30AD1F73-A78F-4842-84C8-8282BB228B1E}" type="presParOf" srcId="{217BA496-77A0-4BEF-9AF3-BB38C4E92C3F}" destId="{98986FF6-AEF4-4D97-8581-AE12B041F24F}" srcOrd="1" destOrd="0" presId="urn:microsoft.com/office/officeart/2005/8/layout/orgChart1#1"/>
    <dgm:cxn modelId="{AC9A84FD-9E96-40EF-B8C9-1BE093E850B5}" type="presParOf" srcId="{A930D751-0268-400C-A9CC-1F80FCCB1D62}" destId="{1C6BDEAB-DA9D-41AD-8C11-5932CE99C042}" srcOrd="1" destOrd="0" presId="urn:microsoft.com/office/officeart/2005/8/layout/orgChart1#1"/>
    <dgm:cxn modelId="{33E54329-3886-43C7-B504-2C90488FD3A3}" type="presParOf" srcId="{A930D751-0268-400C-A9CC-1F80FCCB1D62}" destId="{EA65A73B-004B-4503-B3BB-F10313357787}" srcOrd="2" destOrd="0" presId="urn:microsoft.com/office/officeart/2005/8/layout/orgChart1#1"/>
    <dgm:cxn modelId="{24856C88-DC8B-4925-98CE-367F5038FD2D}" type="presParOf" srcId="{DF5F3F4E-5212-455C-818A-F2EFEF60CAFB}" destId="{0A861587-6888-4241-B686-B32768160DE0}" srcOrd="2" destOrd="0" presId="urn:microsoft.com/office/officeart/2005/8/layout/orgChart1#1"/>
    <dgm:cxn modelId="{E0032854-D6E7-442C-A924-5747464E9084}" type="presParOf" srcId="{8ED75755-D676-4B5D-B194-10A4795B045B}" destId="{E1B29294-6D35-451C-9887-8F0F1DC8A7A4}" srcOrd="10" destOrd="0" presId="urn:microsoft.com/office/officeart/2005/8/layout/orgChart1#1"/>
    <dgm:cxn modelId="{518582FF-BF7E-429B-94E6-9D08D2424C41}" type="presParOf" srcId="{8ED75755-D676-4B5D-B194-10A4795B045B}" destId="{1D4985DB-8242-4345-B040-7CB50AE67CF8}" srcOrd="11" destOrd="0" presId="urn:microsoft.com/office/officeart/2005/8/layout/orgChart1#1"/>
    <dgm:cxn modelId="{EBB6359D-67FE-4887-8276-81BD00BCB08D}" type="presParOf" srcId="{1D4985DB-8242-4345-B040-7CB50AE67CF8}" destId="{51F5F1C5-7DC6-4697-B88C-EEA2CE6CD7A6}" srcOrd="0" destOrd="0" presId="urn:microsoft.com/office/officeart/2005/8/layout/orgChart1#1"/>
    <dgm:cxn modelId="{B2A37134-8FD3-47E7-966B-FCF14A8913B8}" type="presParOf" srcId="{51F5F1C5-7DC6-4697-B88C-EEA2CE6CD7A6}" destId="{43FDB2E1-A907-4DE2-AD25-386DF9DE121B}" srcOrd="0" destOrd="0" presId="urn:microsoft.com/office/officeart/2005/8/layout/orgChart1#1"/>
    <dgm:cxn modelId="{6D6D5A81-2CDE-4A98-B337-A7263FD3597D}" type="presParOf" srcId="{51F5F1C5-7DC6-4697-B88C-EEA2CE6CD7A6}" destId="{C9AFEC73-ECCA-451C-94C8-2EA44A607C29}" srcOrd="1" destOrd="0" presId="urn:microsoft.com/office/officeart/2005/8/layout/orgChart1#1"/>
    <dgm:cxn modelId="{1B9AAFF9-630F-41DA-847E-0088E0510054}" type="presParOf" srcId="{1D4985DB-8242-4345-B040-7CB50AE67CF8}" destId="{6E0951D8-723B-44B1-B4AF-C6EE1F619B04}" srcOrd="1" destOrd="0" presId="urn:microsoft.com/office/officeart/2005/8/layout/orgChart1#1"/>
    <dgm:cxn modelId="{75702A03-2E23-4160-BC3E-95F28C2A3FA4}" type="presParOf" srcId="{6E0951D8-723B-44B1-B4AF-C6EE1F619B04}" destId="{FDC3E6A4-19A4-442C-80C3-087C95ABFDF5}" srcOrd="0" destOrd="0" presId="urn:microsoft.com/office/officeart/2005/8/layout/orgChart1#1"/>
    <dgm:cxn modelId="{2D36AE68-3727-4F15-A943-C84DDB09FBCA}" type="presParOf" srcId="{6E0951D8-723B-44B1-B4AF-C6EE1F619B04}" destId="{B645DD4D-A2F9-4375-8210-69080B294AA3}" srcOrd="1" destOrd="0" presId="urn:microsoft.com/office/officeart/2005/8/layout/orgChart1#1"/>
    <dgm:cxn modelId="{B87EB69E-8703-4A13-B9DB-AE2504B785C1}" type="presParOf" srcId="{B645DD4D-A2F9-4375-8210-69080B294AA3}" destId="{4C60CC51-CF33-49A5-8CFE-5C672A8B5377}" srcOrd="0" destOrd="0" presId="urn:microsoft.com/office/officeart/2005/8/layout/orgChart1#1"/>
    <dgm:cxn modelId="{35403BF8-DBA1-4607-A1CC-33EF65BF8714}" type="presParOf" srcId="{4C60CC51-CF33-49A5-8CFE-5C672A8B5377}" destId="{B8939099-BE6D-4492-B85E-ABD1955CE0F0}" srcOrd="0" destOrd="0" presId="urn:microsoft.com/office/officeart/2005/8/layout/orgChart1#1"/>
    <dgm:cxn modelId="{2B18DC59-F669-4051-9DD7-3BF5997C5CCB}" type="presParOf" srcId="{4C60CC51-CF33-49A5-8CFE-5C672A8B5377}" destId="{33E9A7EA-E03A-4C28-9E28-A333708ED97E}" srcOrd="1" destOrd="0" presId="urn:microsoft.com/office/officeart/2005/8/layout/orgChart1#1"/>
    <dgm:cxn modelId="{B27AE1D3-4446-430E-8A3C-DE4D9E4D1B79}" type="presParOf" srcId="{B645DD4D-A2F9-4375-8210-69080B294AA3}" destId="{56A4E4A2-9E97-4EA9-8284-1D2CB609DA3E}" srcOrd="1" destOrd="0" presId="urn:microsoft.com/office/officeart/2005/8/layout/orgChart1#1"/>
    <dgm:cxn modelId="{0415FA30-B17F-4D8D-A59C-FC35B44863D1}" type="presParOf" srcId="{B645DD4D-A2F9-4375-8210-69080B294AA3}" destId="{292F737E-0987-4BFC-B8B4-7A18EDE1BD23}" srcOrd="2" destOrd="0" presId="urn:microsoft.com/office/officeart/2005/8/layout/orgChart1#1"/>
    <dgm:cxn modelId="{042FAD01-68F2-4DF0-BD7A-A283CAB0A245}" type="presParOf" srcId="{1D4985DB-8242-4345-B040-7CB50AE67CF8}" destId="{A2F1F299-3774-4B9C-807B-315C90F080DD}" srcOrd="2" destOrd="0" presId="urn:microsoft.com/office/officeart/2005/8/layout/orgChart1#1"/>
    <dgm:cxn modelId="{091463F6-9913-4CE1-8EFF-1B0BFC239AC5}" type="presParOf" srcId="{AF2040F4-B242-4914-81E6-B2E2E214C331}" destId="{9EB7C32B-4C74-4F4B-BC45-AEFB00CCD9CC}" srcOrd="2" destOrd="0" presId="urn:microsoft.com/office/officeart/2005/8/layout/orgChart1#1"/>
    <dgm:cxn modelId="{E22D6E71-43F8-4D6B-ACBF-D8212EF8C5B2}" type="presParOf" srcId="{9EB7C32B-4C74-4F4B-BC45-AEFB00CCD9CC}" destId="{8A01E351-10E7-4970-B63C-59DB60B1BFCA}" srcOrd="0" destOrd="0" presId="urn:microsoft.com/office/officeart/2005/8/layout/orgChart1#1"/>
    <dgm:cxn modelId="{499CA37D-FB88-41C8-BA44-CFA1E54A8213}" type="presParOf" srcId="{9EB7C32B-4C74-4F4B-BC45-AEFB00CCD9CC}" destId="{7ACA350F-262B-4DFB-91AE-0EB87FF8C29B}" srcOrd="1" destOrd="0" presId="urn:microsoft.com/office/officeart/2005/8/layout/orgChart1#1"/>
    <dgm:cxn modelId="{C0EEB0AA-E0C2-4608-87B8-F6470C968E9A}" type="presParOf" srcId="{7ACA350F-262B-4DFB-91AE-0EB87FF8C29B}" destId="{695BDD89-47A7-4B3F-AFE9-3319318577D9}" srcOrd="0" destOrd="0" presId="urn:microsoft.com/office/officeart/2005/8/layout/orgChart1#1"/>
    <dgm:cxn modelId="{2D14FEE0-E598-4C73-BED4-63C948048983}" type="presParOf" srcId="{695BDD89-47A7-4B3F-AFE9-3319318577D9}" destId="{6C3FED49-36A9-4BFA-BDBD-F71BFCCC935C}" srcOrd="0" destOrd="0" presId="urn:microsoft.com/office/officeart/2005/8/layout/orgChart1#1"/>
    <dgm:cxn modelId="{2B300B35-6E63-48C5-8493-FB9F03E9ECC0}" type="presParOf" srcId="{695BDD89-47A7-4B3F-AFE9-3319318577D9}" destId="{547EBF42-7808-47D9-B3F1-70A5A5497E6F}" srcOrd="1" destOrd="0" presId="urn:microsoft.com/office/officeart/2005/8/layout/orgChart1#1"/>
    <dgm:cxn modelId="{5BC35D89-B829-47FE-AE21-89B6889C4A74}" type="presParOf" srcId="{7ACA350F-262B-4DFB-91AE-0EB87FF8C29B}" destId="{C73A1EA1-19A5-44CA-9B33-8CA3470F9026}" srcOrd="1" destOrd="0" presId="urn:microsoft.com/office/officeart/2005/8/layout/orgChart1#1"/>
    <dgm:cxn modelId="{A63C5750-40DC-42CE-A673-6141D5FE9512}" type="presParOf" srcId="{7ACA350F-262B-4DFB-91AE-0EB87FF8C29B}" destId="{B0F0D245-7F5B-4902-B57C-6608BF3300D2}" srcOrd="2" destOrd="0" presId="urn:microsoft.com/office/officeart/2005/8/layout/orgChar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01E351-10E7-4970-B63C-59DB60B1BFCA}">
      <dsp:nvSpPr>
        <dsp:cNvPr id="0" name=""/>
        <dsp:cNvSpPr/>
      </dsp:nvSpPr>
      <dsp:spPr bwMode="auto">
        <a:xfrm>
          <a:off x="4888562" y="878291"/>
          <a:ext cx="112239" cy="578289"/>
        </a:xfrm>
        <a:custGeom>
          <a:avLst/>
          <a:gdLst/>
          <a:ahLst/>
          <a:cxnLst/>
          <a:rect l="0" t="0" r="0" b="0"/>
          <a:pathLst>
            <a:path>
              <a:moveTo>
                <a:pt x="112239" y="0"/>
              </a:moveTo>
              <a:lnTo>
                <a:pt x="112239" y="578289"/>
              </a:lnTo>
              <a:lnTo>
                <a:pt x="0" y="57828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3E6A4-19A4-442C-80C3-087C95ABFDF5}">
      <dsp:nvSpPr>
        <dsp:cNvPr id="0" name=""/>
        <dsp:cNvSpPr/>
      </dsp:nvSpPr>
      <dsp:spPr bwMode="auto">
        <a:xfrm>
          <a:off x="8733948" y="2944868"/>
          <a:ext cx="203930" cy="491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717"/>
              </a:lnTo>
              <a:lnTo>
                <a:pt x="203930" y="4917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29294-6D35-451C-9887-8F0F1DC8A7A4}">
      <dsp:nvSpPr>
        <dsp:cNvPr id="0" name=""/>
        <dsp:cNvSpPr/>
      </dsp:nvSpPr>
      <dsp:spPr bwMode="auto">
        <a:xfrm>
          <a:off x="5000801" y="878291"/>
          <a:ext cx="4276960" cy="1156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338"/>
              </a:lnTo>
              <a:lnTo>
                <a:pt x="4276960" y="1044338"/>
              </a:lnTo>
              <a:lnTo>
                <a:pt x="4276960" y="115657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900AE-838E-4A81-8C71-F8694A8CA237}">
      <dsp:nvSpPr>
        <dsp:cNvPr id="0" name=""/>
        <dsp:cNvSpPr/>
      </dsp:nvSpPr>
      <dsp:spPr bwMode="auto">
        <a:xfrm>
          <a:off x="7187530" y="2942314"/>
          <a:ext cx="197664" cy="721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053"/>
              </a:lnTo>
              <a:lnTo>
                <a:pt x="197664" y="721053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20859A-D806-4460-8984-51D88F8DDCF3}">
      <dsp:nvSpPr>
        <dsp:cNvPr id="0" name=""/>
        <dsp:cNvSpPr/>
      </dsp:nvSpPr>
      <dsp:spPr bwMode="auto">
        <a:xfrm>
          <a:off x="5000801" y="878291"/>
          <a:ext cx="2713832" cy="1156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338"/>
              </a:lnTo>
              <a:lnTo>
                <a:pt x="2713832" y="1044338"/>
              </a:lnTo>
              <a:lnTo>
                <a:pt x="2713832" y="115657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8BA22-BDC8-4F7E-A969-AE06331C2EE0}">
      <dsp:nvSpPr>
        <dsp:cNvPr id="0" name=""/>
        <dsp:cNvSpPr/>
      </dsp:nvSpPr>
      <dsp:spPr bwMode="auto">
        <a:xfrm>
          <a:off x="5683849" y="2922843"/>
          <a:ext cx="191237" cy="491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717"/>
              </a:lnTo>
              <a:lnTo>
                <a:pt x="191237" y="4917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7C2B6-C71F-43D8-9EE1-5592374AC57C}">
      <dsp:nvSpPr>
        <dsp:cNvPr id="0" name=""/>
        <dsp:cNvSpPr/>
      </dsp:nvSpPr>
      <dsp:spPr bwMode="auto">
        <a:xfrm>
          <a:off x="5000801" y="878291"/>
          <a:ext cx="1193013" cy="1156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338"/>
              </a:lnTo>
              <a:lnTo>
                <a:pt x="1193013" y="1044338"/>
              </a:lnTo>
              <a:lnTo>
                <a:pt x="1193013" y="115657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F1BA63-614D-40DD-838D-7DDC9D5E85B1}">
      <dsp:nvSpPr>
        <dsp:cNvPr id="0" name=""/>
        <dsp:cNvSpPr/>
      </dsp:nvSpPr>
      <dsp:spPr bwMode="auto">
        <a:xfrm>
          <a:off x="3833773" y="3236852"/>
          <a:ext cx="249684" cy="491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717"/>
              </a:lnTo>
              <a:lnTo>
                <a:pt x="249684" y="49171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E1B77E-39E9-4773-AA18-B5B65137B3D3}">
      <dsp:nvSpPr>
        <dsp:cNvPr id="0" name=""/>
        <dsp:cNvSpPr/>
      </dsp:nvSpPr>
      <dsp:spPr bwMode="auto">
        <a:xfrm>
          <a:off x="4499597" y="878291"/>
          <a:ext cx="501204" cy="1156578"/>
        </a:xfrm>
        <a:custGeom>
          <a:avLst/>
          <a:gdLst/>
          <a:ahLst/>
          <a:cxnLst/>
          <a:rect l="0" t="0" r="0" b="0"/>
          <a:pathLst>
            <a:path>
              <a:moveTo>
                <a:pt x="501204" y="0"/>
              </a:moveTo>
              <a:lnTo>
                <a:pt x="501204" y="1044338"/>
              </a:lnTo>
              <a:lnTo>
                <a:pt x="0" y="1044338"/>
              </a:lnTo>
              <a:lnTo>
                <a:pt x="0" y="115657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0CA681-26F5-4C15-9822-0F0146421BD5}">
      <dsp:nvSpPr>
        <dsp:cNvPr id="0" name=""/>
        <dsp:cNvSpPr/>
      </dsp:nvSpPr>
      <dsp:spPr bwMode="auto">
        <a:xfrm>
          <a:off x="2113487" y="3242096"/>
          <a:ext cx="221558" cy="47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526"/>
              </a:lnTo>
              <a:lnTo>
                <a:pt x="221558" y="47852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6A05F-8B53-4B2F-9A55-3D158D0ACFB3}">
      <dsp:nvSpPr>
        <dsp:cNvPr id="0" name=""/>
        <dsp:cNvSpPr/>
      </dsp:nvSpPr>
      <dsp:spPr bwMode="auto">
        <a:xfrm>
          <a:off x="2704309" y="878291"/>
          <a:ext cx="2296492" cy="1169769"/>
        </a:xfrm>
        <a:custGeom>
          <a:avLst/>
          <a:gdLst/>
          <a:ahLst/>
          <a:cxnLst/>
          <a:rect l="0" t="0" r="0" b="0"/>
          <a:pathLst>
            <a:path>
              <a:moveTo>
                <a:pt x="2296492" y="0"/>
              </a:moveTo>
              <a:lnTo>
                <a:pt x="2296492" y="1057529"/>
              </a:lnTo>
              <a:lnTo>
                <a:pt x="0" y="1057529"/>
              </a:lnTo>
              <a:lnTo>
                <a:pt x="0" y="116976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9DC357-FADB-4124-A2F5-BFD1372EB2DC}">
      <dsp:nvSpPr>
        <dsp:cNvPr id="0" name=""/>
        <dsp:cNvSpPr/>
      </dsp:nvSpPr>
      <dsp:spPr bwMode="auto">
        <a:xfrm>
          <a:off x="213796" y="3046526"/>
          <a:ext cx="254584" cy="1047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286"/>
              </a:lnTo>
              <a:lnTo>
                <a:pt x="254584" y="104728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A5E36-1D30-494C-903F-2506FE402063}">
      <dsp:nvSpPr>
        <dsp:cNvPr id="0" name=""/>
        <dsp:cNvSpPr/>
      </dsp:nvSpPr>
      <dsp:spPr bwMode="auto">
        <a:xfrm>
          <a:off x="892688" y="878291"/>
          <a:ext cx="4108113" cy="1156578"/>
        </a:xfrm>
        <a:custGeom>
          <a:avLst/>
          <a:gdLst/>
          <a:ahLst/>
          <a:cxnLst/>
          <a:rect l="0" t="0" r="0" b="0"/>
          <a:pathLst>
            <a:path>
              <a:moveTo>
                <a:pt x="4108113" y="0"/>
              </a:moveTo>
              <a:lnTo>
                <a:pt x="4108113" y="1044338"/>
              </a:lnTo>
              <a:lnTo>
                <a:pt x="0" y="1044338"/>
              </a:lnTo>
              <a:lnTo>
                <a:pt x="0" y="115657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5AD23B-B23B-46C4-A19E-10554BEA66AA}">
      <dsp:nvSpPr>
        <dsp:cNvPr id="0" name=""/>
        <dsp:cNvSpPr/>
      </dsp:nvSpPr>
      <dsp:spPr bwMode="auto">
        <a:xfrm>
          <a:off x="4140472" y="201"/>
          <a:ext cx="1720659" cy="87809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100" b="1" kern="1200" dirty="0"/>
            <a:t>UGP - MSP</a:t>
          </a:r>
          <a:endParaRPr kern="1200" dirty="0"/>
        </a:p>
      </dsp:txBody>
      <dsp:txXfrm>
        <a:off x="4140472" y="201"/>
        <a:ext cx="1720659" cy="878090"/>
      </dsp:txXfrm>
    </dsp:sp>
    <dsp:sp modelId="{4B4AC70C-EAA7-482F-AEF3-E5C784A63CFC}">
      <dsp:nvSpPr>
        <dsp:cNvPr id="0" name=""/>
        <dsp:cNvSpPr/>
      </dsp:nvSpPr>
      <dsp:spPr bwMode="auto">
        <a:xfrm>
          <a:off x="44074" y="2034870"/>
          <a:ext cx="1697227" cy="101165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MSP/Direction Ressources humaines</a:t>
          </a:r>
          <a:endParaRPr kern="1200"/>
        </a:p>
      </dsp:txBody>
      <dsp:txXfrm>
        <a:off x="44074" y="2034870"/>
        <a:ext cx="1697227" cy="1011655"/>
      </dsp:txXfrm>
    </dsp:sp>
    <dsp:sp modelId="{70CE264A-80C6-44FD-BD30-D7774D59762A}">
      <dsp:nvSpPr>
        <dsp:cNvPr id="0" name=""/>
        <dsp:cNvSpPr/>
      </dsp:nvSpPr>
      <dsp:spPr bwMode="auto">
        <a:xfrm>
          <a:off x="468381" y="3271005"/>
          <a:ext cx="1068951" cy="16456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OS1.R1</a:t>
          </a:r>
          <a:endParaRPr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OS1.R2</a:t>
          </a:r>
          <a:endParaRPr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OS2.R1</a:t>
          </a:r>
          <a:endParaRPr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OS2.R2</a:t>
          </a:r>
          <a:endParaRPr kern="1200"/>
        </a:p>
      </dsp:txBody>
      <dsp:txXfrm>
        <a:off x="468381" y="3271005"/>
        <a:ext cx="1068951" cy="1645613"/>
      </dsp:txXfrm>
    </dsp:sp>
    <dsp:sp modelId="{15A6FB64-1B37-4D55-BA9A-133ECFE4007B}">
      <dsp:nvSpPr>
        <dsp:cNvPr id="0" name=""/>
        <dsp:cNvSpPr/>
      </dsp:nvSpPr>
      <dsp:spPr bwMode="auto">
        <a:xfrm>
          <a:off x="1965781" y="2048061"/>
          <a:ext cx="1477055" cy="11940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MSP/Direction systèmes d'information sanitaires</a:t>
          </a:r>
          <a:endParaRPr kern="1200"/>
        </a:p>
      </dsp:txBody>
      <dsp:txXfrm>
        <a:off x="1965781" y="2048061"/>
        <a:ext cx="1477055" cy="1194034"/>
      </dsp:txXfrm>
    </dsp:sp>
    <dsp:sp modelId="{DD51DFE5-69DA-477D-9CEC-DCBA4F206334}">
      <dsp:nvSpPr>
        <dsp:cNvPr id="0" name=""/>
        <dsp:cNvSpPr/>
      </dsp:nvSpPr>
      <dsp:spPr bwMode="auto">
        <a:xfrm>
          <a:off x="2335045" y="3453385"/>
          <a:ext cx="1068951" cy="534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OS1.R1</a:t>
          </a:r>
          <a:endParaRPr kern="1200"/>
        </a:p>
      </dsp:txBody>
      <dsp:txXfrm>
        <a:off x="2335045" y="3453385"/>
        <a:ext cx="1068951" cy="534475"/>
      </dsp:txXfrm>
    </dsp:sp>
    <dsp:sp modelId="{0FC32D1E-87B7-4064-B447-07DCED02F649}">
      <dsp:nvSpPr>
        <dsp:cNvPr id="0" name=""/>
        <dsp:cNvSpPr/>
      </dsp:nvSpPr>
      <dsp:spPr bwMode="auto">
        <a:xfrm>
          <a:off x="3667317" y="2034870"/>
          <a:ext cx="1664560" cy="12019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MSP/Direction santé communautaire</a:t>
          </a:r>
          <a:endParaRPr kern="1200"/>
        </a:p>
      </dsp:txBody>
      <dsp:txXfrm>
        <a:off x="3667317" y="2034870"/>
        <a:ext cx="1664560" cy="1201982"/>
      </dsp:txXfrm>
    </dsp:sp>
    <dsp:sp modelId="{E0DFCD75-DD90-4950-A00F-A908F609B6D0}">
      <dsp:nvSpPr>
        <dsp:cNvPr id="0" name=""/>
        <dsp:cNvSpPr/>
      </dsp:nvSpPr>
      <dsp:spPr bwMode="auto">
        <a:xfrm>
          <a:off x="4083457" y="3461332"/>
          <a:ext cx="1068951" cy="534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OS1.R3</a:t>
          </a:r>
          <a:endParaRPr kern="1200"/>
        </a:p>
      </dsp:txBody>
      <dsp:txXfrm>
        <a:off x="4083457" y="3461332"/>
        <a:ext cx="1068951" cy="534475"/>
      </dsp:txXfrm>
    </dsp:sp>
    <dsp:sp modelId="{1329900F-E47D-45CA-A013-0FDD920A86B6}">
      <dsp:nvSpPr>
        <dsp:cNvPr id="0" name=""/>
        <dsp:cNvSpPr/>
      </dsp:nvSpPr>
      <dsp:spPr bwMode="auto">
        <a:xfrm>
          <a:off x="5556357" y="2034870"/>
          <a:ext cx="1274916" cy="8879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ENASS</a:t>
          </a:r>
          <a:endParaRPr kern="1200"/>
        </a:p>
      </dsp:txBody>
      <dsp:txXfrm>
        <a:off x="5556357" y="2034870"/>
        <a:ext cx="1274916" cy="887972"/>
      </dsp:txXfrm>
    </dsp:sp>
    <dsp:sp modelId="{307A82E4-02F7-4371-A1FE-7614812952D6}">
      <dsp:nvSpPr>
        <dsp:cNvPr id="0" name=""/>
        <dsp:cNvSpPr/>
      </dsp:nvSpPr>
      <dsp:spPr bwMode="auto">
        <a:xfrm>
          <a:off x="5875086" y="3147322"/>
          <a:ext cx="1068951" cy="534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OS2.R1</a:t>
          </a:r>
          <a:endParaRPr kern="1200"/>
        </a:p>
      </dsp:txBody>
      <dsp:txXfrm>
        <a:off x="5875086" y="3147322"/>
        <a:ext cx="1068951" cy="534475"/>
      </dsp:txXfrm>
    </dsp:sp>
    <dsp:sp modelId="{8A9FD375-76E5-4097-BE72-522E1A90B26A}">
      <dsp:nvSpPr>
        <dsp:cNvPr id="0" name=""/>
        <dsp:cNvSpPr/>
      </dsp:nvSpPr>
      <dsp:spPr bwMode="auto">
        <a:xfrm>
          <a:off x="7055754" y="2034870"/>
          <a:ext cx="1317760" cy="9074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Bon Samaritain</a:t>
          </a:r>
          <a:endParaRPr kern="1200"/>
        </a:p>
      </dsp:txBody>
      <dsp:txXfrm>
        <a:off x="7055754" y="2034870"/>
        <a:ext cx="1317760" cy="907443"/>
      </dsp:txXfrm>
    </dsp:sp>
    <dsp:sp modelId="{0FB50B23-69F2-45D5-BC88-54445A2D6624}">
      <dsp:nvSpPr>
        <dsp:cNvPr id="0" name=""/>
        <dsp:cNvSpPr/>
      </dsp:nvSpPr>
      <dsp:spPr bwMode="auto">
        <a:xfrm>
          <a:off x="7385194" y="3166793"/>
          <a:ext cx="1068951" cy="993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OS2.R1</a:t>
          </a:r>
          <a:endParaRPr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OS2.R2</a:t>
          </a:r>
          <a:endParaRPr kern="1200"/>
        </a:p>
      </dsp:txBody>
      <dsp:txXfrm>
        <a:off x="7385194" y="3166793"/>
        <a:ext cx="1068951" cy="993146"/>
      </dsp:txXfrm>
    </dsp:sp>
    <dsp:sp modelId="{43FDB2E1-A907-4DE2-AD25-386DF9DE121B}">
      <dsp:nvSpPr>
        <dsp:cNvPr id="0" name=""/>
        <dsp:cNvSpPr/>
      </dsp:nvSpPr>
      <dsp:spPr bwMode="auto">
        <a:xfrm>
          <a:off x="8597994" y="2034870"/>
          <a:ext cx="1359535" cy="9099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Université NDJ</a:t>
          </a:r>
          <a:endParaRPr kern="1200"/>
        </a:p>
      </dsp:txBody>
      <dsp:txXfrm>
        <a:off x="8597994" y="2034870"/>
        <a:ext cx="1359535" cy="909998"/>
      </dsp:txXfrm>
    </dsp:sp>
    <dsp:sp modelId="{B8939099-BE6D-4492-B85E-ABD1955CE0F0}">
      <dsp:nvSpPr>
        <dsp:cNvPr id="0" name=""/>
        <dsp:cNvSpPr/>
      </dsp:nvSpPr>
      <dsp:spPr bwMode="auto">
        <a:xfrm>
          <a:off x="8937878" y="3169348"/>
          <a:ext cx="1068951" cy="534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OS2.R2</a:t>
          </a:r>
          <a:endParaRPr kern="1200"/>
        </a:p>
      </dsp:txBody>
      <dsp:txXfrm>
        <a:off x="8937878" y="3169348"/>
        <a:ext cx="1068951" cy="534475"/>
      </dsp:txXfrm>
    </dsp:sp>
    <dsp:sp modelId="{6C3FED49-36A9-4BFA-BDBD-F71BFCCC935C}">
      <dsp:nvSpPr>
        <dsp:cNvPr id="0" name=""/>
        <dsp:cNvSpPr/>
      </dsp:nvSpPr>
      <dsp:spPr bwMode="auto">
        <a:xfrm>
          <a:off x="3172905" y="1102771"/>
          <a:ext cx="1715656" cy="70761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Assistance tecnique Expertise France</a:t>
          </a:r>
          <a:endParaRPr kern="1200"/>
        </a:p>
      </dsp:txBody>
      <dsp:txXfrm>
        <a:off x="3172905" y="1102771"/>
        <a:ext cx="1715656" cy="707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#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4C304-EA97-48AF-BBC5-3D57967BAAFC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22DBB-DF4C-4B1E-A0AD-206B594217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99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72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069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74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70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31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96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104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68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17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90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13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A2A5F-7FD1-41B0-814B-7BBD5E1B78F1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B656E-439E-4EF6-926B-35F7ADCCC9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91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/>
          <p:cNvSpPr txBox="1"/>
          <p:nvPr/>
        </p:nvSpPr>
        <p:spPr>
          <a:xfrm>
            <a:off x="1977342" y="945849"/>
            <a:ext cx="2482967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452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institutional</a:t>
            </a:r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52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governance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052596" y="923557"/>
            <a:ext cx="3030867" cy="315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127878" y="198959"/>
            <a:ext cx="571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Organisation fonctionnelle du projet RHS et de la réforme « 4x4 » au Rwanda </a:t>
            </a:r>
            <a:endParaRPr lang="fr-FR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5056504" y="2397520"/>
            <a:ext cx="3075405" cy="1105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Au sein du </a:t>
            </a:r>
            <a:r>
              <a:rPr lang="en-US" sz="1200" b="1" dirty="0" err="1" smtClean="0"/>
              <a:t>Ministère</a:t>
            </a:r>
            <a:r>
              <a:rPr lang="en-US" sz="1200" b="1" dirty="0" smtClean="0"/>
              <a:t> de la sant</a:t>
            </a:r>
            <a:r>
              <a:rPr lang="en-US" sz="1200" b="1" dirty="0" smtClean="0"/>
              <a:t>é :</a:t>
            </a:r>
            <a:endParaRPr lang="en-US" sz="1200" b="1" dirty="0" smtClean="0"/>
          </a:p>
          <a:p>
            <a:pPr marL="171450" indent="-171450" algn="ctr">
              <a:buFontTx/>
              <a:buChar char="-"/>
            </a:pPr>
            <a:r>
              <a:rPr lang="en-US" sz="1200" dirty="0" smtClean="0"/>
              <a:t>Health </a:t>
            </a:r>
            <a:r>
              <a:rPr lang="en-US" sz="1200" dirty="0" smtClean="0"/>
              <a:t>Workforce Development department (grant </a:t>
            </a:r>
            <a:r>
              <a:rPr lang="en-US" sz="1200" dirty="0"/>
              <a:t>and partnership </a:t>
            </a:r>
            <a:r>
              <a:rPr lang="en-US" sz="1200" dirty="0" smtClean="0"/>
              <a:t>team) </a:t>
            </a:r>
          </a:p>
          <a:p>
            <a:pPr marL="171450" indent="-171450" algn="ctr">
              <a:buFontTx/>
              <a:buChar char="-"/>
            </a:pPr>
            <a:r>
              <a:rPr lang="fr-FR" sz="1200" dirty="0" smtClean="0"/>
              <a:t>Single Project </a:t>
            </a:r>
            <a:r>
              <a:rPr lang="fr-FR" sz="1200" dirty="0" err="1" smtClean="0"/>
              <a:t>Implementation</a:t>
            </a:r>
            <a:r>
              <a:rPr lang="fr-FR" sz="1200" dirty="0" smtClean="0"/>
              <a:t> Unit</a:t>
            </a:r>
            <a:endParaRPr lang="fr-FR" sz="12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5052596" y="3896575"/>
            <a:ext cx="3083728" cy="825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err="1" smtClean="0"/>
              <a:t>College</a:t>
            </a:r>
            <a:r>
              <a:rPr lang="fr-FR" sz="1200" b="1" dirty="0"/>
              <a:t> </a:t>
            </a:r>
            <a:r>
              <a:rPr lang="fr-FR" sz="1200" b="1" dirty="0" smtClean="0"/>
              <a:t>of </a:t>
            </a:r>
            <a:r>
              <a:rPr lang="fr-FR" sz="1200" b="1" dirty="0" err="1"/>
              <a:t>Medicine</a:t>
            </a:r>
            <a:r>
              <a:rPr lang="fr-FR" sz="1200" b="1" dirty="0"/>
              <a:t> </a:t>
            </a:r>
            <a:r>
              <a:rPr lang="fr-FR" sz="1200" b="1" dirty="0" smtClean="0"/>
              <a:t>and </a:t>
            </a:r>
            <a:r>
              <a:rPr lang="fr-FR" sz="1200" b="1" dirty="0" err="1" smtClean="0"/>
              <a:t>Health</a:t>
            </a:r>
            <a:r>
              <a:rPr lang="fr-FR" sz="1200" b="1" dirty="0" smtClean="0"/>
              <a:t> </a:t>
            </a:r>
            <a:r>
              <a:rPr lang="fr-FR" sz="1200" b="1" dirty="0"/>
              <a:t>Sciences</a:t>
            </a:r>
            <a:endParaRPr lang="fr-FR" sz="1050" b="1" dirty="0"/>
          </a:p>
        </p:txBody>
      </p:sp>
      <p:sp>
        <p:nvSpPr>
          <p:cNvPr id="32" name="Rectangle 31"/>
          <p:cNvSpPr/>
          <p:nvPr/>
        </p:nvSpPr>
        <p:spPr>
          <a:xfrm>
            <a:off x="5103927" y="1569803"/>
            <a:ext cx="3024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i="1" dirty="0" err="1" smtClean="0"/>
              <a:t>Member</a:t>
            </a:r>
            <a:r>
              <a:rPr lang="fr-FR" sz="1200" i="1" dirty="0" err="1" smtClean="0"/>
              <a:t>s</a:t>
            </a:r>
            <a:r>
              <a:rPr lang="fr-FR" sz="1200" i="1" dirty="0" smtClean="0"/>
              <a:t> of the </a:t>
            </a:r>
            <a:r>
              <a:rPr lang="fr-FR" sz="1200" i="1" dirty="0" smtClean="0"/>
              <a:t>4x4 </a:t>
            </a:r>
            <a:r>
              <a:rPr lang="fr-FR" sz="1200" i="1" dirty="0" err="1" smtClean="0"/>
              <a:t>Reform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Task</a:t>
            </a:r>
            <a:r>
              <a:rPr lang="fr-FR" sz="1200" i="1" dirty="0" smtClean="0"/>
              <a:t> Force </a:t>
            </a:r>
          </a:p>
          <a:p>
            <a:pPr algn="ctr"/>
            <a:r>
              <a:rPr lang="fr-FR" sz="1200" i="1" dirty="0" smtClean="0"/>
              <a:t>(meeting </a:t>
            </a:r>
            <a:r>
              <a:rPr lang="fr-FR" sz="1200" i="1" dirty="0" err="1"/>
              <a:t>twice</a:t>
            </a:r>
            <a:r>
              <a:rPr lang="fr-FR" sz="1200" i="1" dirty="0"/>
              <a:t> a </a:t>
            </a:r>
            <a:r>
              <a:rPr lang="fr-FR" sz="1200" i="1" dirty="0" err="1"/>
              <a:t>month</a:t>
            </a:r>
            <a:r>
              <a:rPr lang="fr-FR" sz="1200" i="1" dirty="0"/>
              <a:t> and reports to the 4x4 </a:t>
            </a:r>
            <a:r>
              <a:rPr lang="fr-FR" sz="1200" i="1" dirty="0" err="1"/>
              <a:t>Reform</a:t>
            </a:r>
            <a:r>
              <a:rPr lang="fr-FR" sz="1200" i="1" dirty="0"/>
              <a:t> </a:t>
            </a:r>
            <a:r>
              <a:rPr lang="fr-FR" sz="1200" i="1" dirty="0" err="1"/>
              <a:t>Steering</a:t>
            </a:r>
            <a:r>
              <a:rPr lang="fr-FR" sz="1200" i="1" dirty="0"/>
              <a:t> </a:t>
            </a:r>
            <a:r>
              <a:rPr lang="fr-FR" sz="1200" i="1" dirty="0" err="1"/>
              <a:t>Committee</a:t>
            </a:r>
            <a:r>
              <a:rPr lang="fr-FR" sz="1200" i="1" dirty="0" smtClean="0"/>
              <a:t>)</a:t>
            </a:r>
            <a:endParaRPr lang="fr-FR" sz="1200" i="1" dirty="0"/>
          </a:p>
        </p:txBody>
      </p:sp>
      <p:sp>
        <p:nvSpPr>
          <p:cNvPr id="33" name="Rectangle 32"/>
          <p:cNvSpPr/>
          <p:nvPr/>
        </p:nvSpPr>
        <p:spPr>
          <a:xfrm>
            <a:off x="2056160" y="1601001"/>
            <a:ext cx="24515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i="1" dirty="0" err="1" smtClean="0"/>
              <a:t>Members</a:t>
            </a:r>
            <a:r>
              <a:rPr lang="fr-FR" sz="1200" i="1" dirty="0" smtClean="0"/>
              <a:t> of the «</a:t>
            </a:r>
            <a:r>
              <a:rPr lang="fr-FR" sz="1200" i="1" dirty="0" smtClean="0"/>
              <a:t> 4x4 </a:t>
            </a:r>
            <a:r>
              <a:rPr lang="fr-FR" sz="1200" i="1" dirty="0" err="1" smtClean="0"/>
              <a:t>Reform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Steering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Committee</a:t>
            </a:r>
            <a:r>
              <a:rPr lang="fr-FR" sz="1200" i="1" dirty="0" smtClean="0"/>
              <a:t> »</a:t>
            </a:r>
          </a:p>
          <a:p>
            <a:pPr algn="ctr"/>
            <a:r>
              <a:rPr lang="fr-FR" sz="1200" i="1" dirty="0" smtClean="0"/>
              <a:t>(meeting </a:t>
            </a:r>
            <a:r>
              <a:rPr lang="fr-FR" sz="1200" i="1" dirty="0" err="1" smtClean="0"/>
              <a:t>twice</a:t>
            </a:r>
            <a:r>
              <a:rPr lang="fr-FR" sz="1200" i="1" dirty="0" smtClean="0"/>
              <a:t> a </a:t>
            </a:r>
            <a:r>
              <a:rPr lang="fr-FR" sz="1200" i="1" dirty="0" err="1" smtClean="0"/>
              <a:t>year</a:t>
            </a:r>
            <a:r>
              <a:rPr lang="fr-FR" sz="1200" i="1" dirty="0" smtClean="0"/>
              <a:t> and ad hoc)</a:t>
            </a:r>
            <a:endParaRPr lang="fr-FR" sz="1200" i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8724810" y="878693"/>
            <a:ext cx="3030867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452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1452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096020" y="5313262"/>
            <a:ext cx="23850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Members of the </a:t>
            </a:r>
            <a:r>
              <a:rPr lang="en-US" sz="1600" dirty="0" err="1" smtClean="0"/>
              <a:t>MoU</a:t>
            </a:r>
            <a:r>
              <a:rPr lang="en-US" sz="1600" dirty="0" smtClean="0"/>
              <a:t> </a:t>
            </a:r>
            <a:r>
              <a:rPr lang="en-US" sz="1600" dirty="0" smtClean="0"/>
              <a:t>: </a:t>
            </a:r>
            <a:r>
              <a:rPr lang="en-US" sz="1600" dirty="0" smtClean="0"/>
              <a:t>15 teaching hospitals, 10 training institutions and 4 professional councils</a:t>
            </a:r>
            <a:endParaRPr lang="fr-FR" sz="1600" dirty="0"/>
          </a:p>
        </p:txBody>
      </p:sp>
      <p:cxnSp>
        <p:nvCxnSpPr>
          <p:cNvPr id="36" name="Connecteur droit 35"/>
          <p:cNvCxnSpPr/>
          <p:nvPr/>
        </p:nvCxnSpPr>
        <p:spPr>
          <a:xfrm flipV="1">
            <a:off x="305261" y="2321043"/>
            <a:ext cx="11436263" cy="3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4690997" y="819294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1906043" y="775876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193003" y="3603350"/>
            <a:ext cx="8351835" cy="28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8544838" y="775876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8953353" y="1566511"/>
            <a:ext cx="25737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smtClean="0"/>
              <a:t>Members of the National Technical Working Group </a:t>
            </a:r>
            <a:r>
              <a:rPr lang="en-US" sz="1200" i="1" dirty="0"/>
              <a:t>on health </a:t>
            </a:r>
            <a:r>
              <a:rPr lang="en-US" sz="1200" i="1" dirty="0" smtClean="0"/>
              <a:t>workforce</a:t>
            </a:r>
          </a:p>
          <a:p>
            <a:pPr algn="ctr"/>
            <a:r>
              <a:rPr lang="en-US" sz="1200" i="1" dirty="0" smtClean="0"/>
              <a:t>(convenes every quarter)</a:t>
            </a:r>
            <a:endParaRPr lang="fr-FR" sz="1200" i="1" dirty="0"/>
          </a:p>
        </p:txBody>
      </p:sp>
      <p:sp>
        <p:nvSpPr>
          <p:cNvPr id="43" name="Rectangle 42"/>
          <p:cNvSpPr/>
          <p:nvPr/>
        </p:nvSpPr>
        <p:spPr>
          <a:xfrm>
            <a:off x="8970469" y="2807100"/>
            <a:ext cx="265003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Management Science for</a:t>
            </a:r>
          </a:p>
          <a:p>
            <a:pPr algn="ctr"/>
            <a:r>
              <a:rPr lang="fr-FR" dirty="0" err="1"/>
              <a:t>Health</a:t>
            </a:r>
            <a:r>
              <a:rPr lang="fr-FR" dirty="0"/>
              <a:t> (</a:t>
            </a:r>
            <a:r>
              <a:rPr lang="fr-FR" dirty="0" smtClean="0"/>
              <a:t>MSH), </a:t>
            </a:r>
            <a:r>
              <a:rPr lang="en-US" dirty="0" smtClean="0"/>
              <a:t>UN agencies,(WHO, UNICEF, UNFPA), the </a:t>
            </a:r>
            <a:r>
              <a:rPr lang="en-US" dirty="0" smtClean="0"/>
              <a:t>Global Fund, </a:t>
            </a:r>
            <a:r>
              <a:rPr lang="en-US" dirty="0"/>
              <a:t>and other </a:t>
            </a:r>
            <a:r>
              <a:rPr lang="en-US" dirty="0" smtClean="0"/>
              <a:t>donors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sz="1200" i="1" dirty="0" smtClean="0"/>
              <a:t>In addition to other members </a:t>
            </a:r>
            <a:r>
              <a:rPr lang="en-US" sz="1200" i="1" dirty="0" smtClean="0"/>
              <a:t>of the working group : Ministry </a:t>
            </a:r>
            <a:r>
              <a:rPr lang="en-US" sz="1200" i="1" dirty="0"/>
              <a:t>of Health, teaching institutions, teaching sites, professional councils, the Ministry of Education, Higher Education </a:t>
            </a:r>
            <a:r>
              <a:rPr lang="en-US" sz="1200" i="1" dirty="0" smtClean="0"/>
              <a:t>Council </a:t>
            </a:r>
            <a:endParaRPr lang="en-US" sz="1200" i="1" dirty="0" smtClean="0"/>
          </a:p>
        </p:txBody>
      </p:sp>
      <p:sp>
        <p:nvSpPr>
          <p:cNvPr id="44" name="Rectangle 43"/>
          <p:cNvSpPr/>
          <p:nvPr/>
        </p:nvSpPr>
        <p:spPr>
          <a:xfrm>
            <a:off x="2458644" y="2492224"/>
            <a:ext cx="16910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Ministry of Health</a:t>
            </a:r>
          </a:p>
        </p:txBody>
      </p:sp>
      <p:cxnSp>
        <p:nvCxnSpPr>
          <p:cNvPr id="46" name="Connecteur droit 45"/>
          <p:cNvCxnSpPr/>
          <p:nvPr/>
        </p:nvCxnSpPr>
        <p:spPr>
          <a:xfrm>
            <a:off x="136558" y="5010757"/>
            <a:ext cx="8408280" cy="97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Imag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03" y="2802141"/>
            <a:ext cx="1697306" cy="484945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305261" y="5476779"/>
            <a:ext cx="13746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Other stakeholders</a:t>
            </a:r>
            <a:endParaRPr lang="en-US" sz="1600" dirty="0" smtClean="0"/>
          </a:p>
        </p:txBody>
      </p:sp>
      <p:pic>
        <p:nvPicPr>
          <p:cNvPr id="1026" name="Picture 2" descr="Drapeau du Rwanda — Wikipé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120" y="124900"/>
            <a:ext cx="873711" cy="58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L’Initiativ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258" y="186231"/>
            <a:ext cx="1971124" cy="556927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5181" y="6134390"/>
            <a:ext cx="1293007" cy="365330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264620" y="2806691"/>
            <a:ext cx="15260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Lead</a:t>
            </a:r>
            <a:endParaRPr lang="en-US" sz="1600" dirty="0" smtClean="0"/>
          </a:p>
        </p:txBody>
      </p:sp>
      <p:sp>
        <p:nvSpPr>
          <p:cNvPr id="52" name="Rectangle 51"/>
          <p:cNvSpPr/>
          <p:nvPr/>
        </p:nvSpPr>
        <p:spPr>
          <a:xfrm>
            <a:off x="264539" y="4016768"/>
            <a:ext cx="1526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Implementing partners</a:t>
            </a:r>
            <a:endParaRPr lang="en-US" sz="1600" dirty="0" smtClean="0"/>
          </a:p>
        </p:txBody>
      </p:sp>
      <p:sp>
        <p:nvSpPr>
          <p:cNvPr id="53" name="Rectangle 52"/>
          <p:cNvSpPr/>
          <p:nvPr/>
        </p:nvSpPr>
        <p:spPr>
          <a:xfrm>
            <a:off x="2351503" y="4087838"/>
            <a:ext cx="23850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University of Rwanda</a:t>
            </a:r>
            <a:endParaRPr lang="en-US" sz="1600" dirty="0" smtClean="0"/>
          </a:p>
        </p:txBody>
      </p:sp>
      <p:sp>
        <p:nvSpPr>
          <p:cNvPr id="54" name="Rectangle 53"/>
          <p:cNvSpPr/>
          <p:nvPr/>
        </p:nvSpPr>
        <p:spPr>
          <a:xfrm>
            <a:off x="2169810" y="3341642"/>
            <a:ext cx="230831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i="1" dirty="0" smtClean="0">
                <a:solidFill>
                  <a:srgbClr val="C00000"/>
                </a:solidFill>
              </a:rPr>
              <a:t>With the Ministry of Education</a:t>
            </a:r>
            <a:endParaRPr lang="en-US" sz="1050" b="1" i="1" dirty="0" smtClean="0">
              <a:solidFill>
                <a:srgbClr val="C00000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5060951" y="5164849"/>
            <a:ext cx="3113933" cy="14249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/>
              <a:t>9 </a:t>
            </a:r>
            <a:r>
              <a:rPr lang="fr-FR" sz="1200" b="1" dirty="0" err="1" smtClean="0"/>
              <a:t>private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universities</a:t>
            </a:r>
            <a:r>
              <a:rPr lang="fr-FR" sz="1200" b="1" dirty="0" smtClean="0"/>
              <a:t> </a:t>
            </a:r>
            <a:r>
              <a:rPr lang="fr-FR" sz="1200" dirty="0" err="1" smtClean="0"/>
              <a:t>associated</a:t>
            </a:r>
            <a:r>
              <a:rPr lang="fr-FR" sz="1200" dirty="0" smtClean="0"/>
              <a:t> to the </a:t>
            </a:r>
            <a:r>
              <a:rPr lang="fr-FR" sz="1200" dirty="0" err="1" smtClean="0"/>
              <a:t>project</a:t>
            </a:r>
            <a:r>
              <a:rPr lang="fr-FR" sz="1200" dirty="0" smtClean="0"/>
              <a:t> (</a:t>
            </a:r>
            <a:r>
              <a:rPr lang="fr-FR" sz="1200" dirty="0" err="1" smtClean="0"/>
              <a:t>with</a:t>
            </a:r>
            <a:r>
              <a:rPr lang="fr-FR" sz="1200" dirty="0" smtClean="0"/>
              <a:t> 2 </a:t>
            </a:r>
            <a:r>
              <a:rPr lang="fr-FR" sz="1200" dirty="0" err="1" smtClean="0"/>
              <a:t>representative</a:t>
            </a:r>
            <a:r>
              <a:rPr lang="fr-FR" sz="1200" dirty="0" smtClean="0"/>
              <a:t> </a:t>
            </a:r>
            <a:r>
              <a:rPr lang="fr-FR" sz="1200" dirty="0" err="1" smtClean="0"/>
              <a:t>within</a:t>
            </a:r>
            <a:r>
              <a:rPr lang="fr-FR" sz="1200" dirty="0" smtClean="0"/>
              <a:t> the </a:t>
            </a:r>
            <a:r>
              <a:rPr lang="fr-FR" sz="1200" dirty="0" err="1" smtClean="0"/>
              <a:t>Task</a:t>
            </a:r>
            <a:r>
              <a:rPr lang="fr-FR" sz="1200" dirty="0" smtClean="0"/>
              <a:t> Force)</a:t>
            </a:r>
          </a:p>
          <a:p>
            <a:pPr algn="ctr"/>
            <a:r>
              <a:rPr lang="en-US" sz="1200" b="1" dirty="0"/>
              <a:t>University of Global Health </a:t>
            </a:r>
            <a:r>
              <a:rPr lang="en-US" sz="1200" b="1" dirty="0" smtClean="0"/>
              <a:t>Equity (UHE)</a:t>
            </a:r>
          </a:p>
          <a:p>
            <a:pPr algn="ctr"/>
            <a:r>
              <a:rPr lang="fr-FR" sz="1200" b="1" dirty="0"/>
              <a:t>Rwanda </a:t>
            </a:r>
            <a:r>
              <a:rPr lang="fr-FR" sz="1200" b="1" dirty="0" err="1"/>
              <a:t>Biomedical</a:t>
            </a:r>
            <a:r>
              <a:rPr lang="fr-FR" sz="1200" b="1" dirty="0"/>
              <a:t> </a:t>
            </a:r>
            <a:r>
              <a:rPr lang="fr-FR" sz="1200" b="1" dirty="0" smtClean="0"/>
              <a:t>Center (RBC)</a:t>
            </a:r>
          </a:p>
          <a:p>
            <a:pPr algn="ctr"/>
            <a:r>
              <a:rPr lang="fr-FR" sz="1200" b="1" dirty="0" smtClean="0"/>
              <a:t>Rwanda </a:t>
            </a:r>
            <a:r>
              <a:rPr lang="fr-FR" sz="1200" b="1" dirty="0" err="1" smtClean="0"/>
              <a:t>Medical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Supply</a:t>
            </a:r>
            <a:r>
              <a:rPr lang="fr-FR" sz="1200" b="1" dirty="0" smtClean="0"/>
              <a:t> (RMS)</a:t>
            </a:r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489152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958702" y="278867"/>
            <a:ext cx="703224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Logique </a:t>
            </a:r>
            <a:r>
              <a:rPr lang="fr-FR" altLang="fr-F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d’intervention globale du projet </a:t>
            </a:r>
            <a:r>
              <a:rPr lang="fr-F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du projet RHS à </a:t>
            </a:r>
            <a:r>
              <a:rPr lang="fr-F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Madagascar</a:t>
            </a:r>
            <a:endParaRPr lang="fr-FR" altLang="fr-FR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3" name="image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967" y="996046"/>
            <a:ext cx="8806722" cy="538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45764" y="601605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58" y="186231"/>
            <a:ext cx="1971124" cy="556927"/>
          </a:xfrm>
          <a:prstGeom prst="rect">
            <a:avLst/>
          </a:prstGeom>
        </p:spPr>
      </p:pic>
      <p:pic>
        <p:nvPicPr>
          <p:cNvPr id="8" name="Picture 8" descr="Drapeau de Madagascar — Wikipé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511" y="102284"/>
            <a:ext cx="849064" cy="566042"/>
          </a:xfrm>
          <a:prstGeom prst="rect">
            <a:avLst/>
          </a:prstGeom>
          <a:noFill/>
          <a:ln>
            <a:solidFill>
              <a:schemeClr val="tx1">
                <a:alpha val="3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216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/>
          <p:cNvSpPr txBox="1"/>
          <p:nvPr/>
        </p:nvSpPr>
        <p:spPr>
          <a:xfrm>
            <a:off x="322358" y="812321"/>
            <a:ext cx="3521840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Gouvernance politique et institutionnelle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046021" y="827563"/>
            <a:ext cx="4485888" cy="315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Mise en œuvre opérationnelle et suivi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127878" y="198959"/>
            <a:ext cx="5719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Organisation fonctionnelle du projet RHS à Madagascar</a:t>
            </a:r>
            <a:endParaRPr lang="fr-FR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202846" y="1916414"/>
            <a:ext cx="4229979" cy="13125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tx1"/>
                </a:solidFill>
              </a:rPr>
              <a:t>Direction des Ressources humaines (DRH</a:t>
            </a:r>
            <a:r>
              <a:rPr lang="fr-FR" sz="1100" b="1" dirty="0" smtClean="0">
                <a:solidFill>
                  <a:schemeClr val="tx1"/>
                </a:solidFill>
              </a:rPr>
              <a:t>) : </a:t>
            </a:r>
            <a:r>
              <a:rPr lang="fr-FR" sz="1100" dirty="0" smtClean="0">
                <a:solidFill>
                  <a:schemeClr val="tx1"/>
                </a:solidFill>
              </a:rPr>
              <a:t>notamment </a:t>
            </a:r>
            <a:r>
              <a:rPr lang="fr-FR" sz="1100" dirty="0" smtClean="0">
                <a:solidFill>
                  <a:schemeClr val="tx1"/>
                </a:solidFill>
              </a:rPr>
              <a:t>Service </a:t>
            </a:r>
            <a:r>
              <a:rPr lang="fr-FR" sz="1100" dirty="0">
                <a:solidFill>
                  <a:schemeClr val="tx1"/>
                </a:solidFill>
              </a:rPr>
              <a:t>de la Formation et du Perfectionnement </a:t>
            </a:r>
            <a:r>
              <a:rPr lang="fr-FR" sz="1100" dirty="0" smtClean="0">
                <a:solidFill>
                  <a:schemeClr val="tx1"/>
                </a:solidFill>
              </a:rPr>
              <a:t> </a:t>
            </a:r>
            <a:r>
              <a:rPr lang="fr-FR" sz="1100" dirty="0" smtClean="0">
                <a:solidFill>
                  <a:schemeClr val="tx1"/>
                </a:solidFill>
              </a:rPr>
              <a:t>et </a:t>
            </a:r>
            <a:r>
              <a:rPr lang="fr-FR" sz="1100" dirty="0" smtClean="0">
                <a:solidFill>
                  <a:schemeClr val="tx1"/>
                </a:solidFill>
              </a:rPr>
              <a:t>Bureaux </a:t>
            </a:r>
            <a:r>
              <a:rPr lang="fr-FR" sz="1100" dirty="0" smtClean="0">
                <a:solidFill>
                  <a:schemeClr val="tx1"/>
                </a:solidFill>
              </a:rPr>
              <a:t>Régionaux de Formation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tx1"/>
                </a:solidFill>
              </a:rPr>
              <a:t>Institut National de Santé Publique et Communautaire </a:t>
            </a:r>
            <a:r>
              <a:rPr lang="fr-FR" sz="1100" b="1" dirty="0" smtClean="0">
                <a:solidFill>
                  <a:schemeClr val="tx1"/>
                </a:solidFill>
              </a:rPr>
              <a:t>(INSPC)</a:t>
            </a:r>
            <a:endParaRPr lang="fr-FR" sz="1100" b="1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 smtClean="0">
                <a:solidFill>
                  <a:schemeClr val="tx1"/>
                </a:solidFill>
              </a:rPr>
              <a:t>Direction des Instituts de Formations Paramédicaux </a:t>
            </a:r>
            <a:r>
              <a:rPr lang="fr-FR" sz="1100" b="1" dirty="0" smtClean="0">
                <a:solidFill>
                  <a:schemeClr val="tx1"/>
                </a:solidFill>
              </a:rPr>
              <a:t>(DIFP)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8727754" y="756117"/>
            <a:ext cx="3030867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Partenaires </a:t>
            </a:r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techniques et financiers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Connecteur droit 35"/>
          <p:cNvCxnSpPr/>
          <p:nvPr/>
        </p:nvCxnSpPr>
        <p:spPr>
          <a:xfrm flipV="1">
            <a:off x="322358" y="1858058"/>
            <a:ext cx="11436263" cy="3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4054892" y="884067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322358" y="3278021"/>
            <a:ext cx="8212041" cy="14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8544838" y="775876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 flipV="1">
            <a:off x="322358" y="4855455"/>
            <a:ext cx="8209551" cy="6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6" descr="L’Initiativ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58" y="186231"/>
            <a:ext cx="1971124" cy="556927"/>
          </a:xfrm>
          <a:prstGeom prst="rect">
            <a:avLst/>
          </a:prstGeom>
        </p:spPr>
      </p:pic>
      <p:pic>
        <p:nvPicPr>
          <p:cNvPr id="1032" name="Picture 8" descr="Drapeau de Madagascar — Wikipé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1003" y="108481"/>
            <a:ext cx="849064" cy="566042"/>
          </a:xfrm>
          <a:prstGeom prst="rect">
            <a:avLst/>
          </a:prstGeom>
          <a:noFill/>
          <a:ln>
            <a:solidFill>
              <a:schemeClr val="tx1">
                <a:alpha val="39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4" descr="Ministère de la santé publiq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16" descr="Ministère de la santé publiqu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7019" y="1934278"/>
            <a:ext cx="1760005" cy="768900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283989" y="2672116"/>
            <a:ext cx="3585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 smtClean="0"/>
              <a:t>Ministère</a:t>
            </a:r>
            <a:r>
              <a:rPr lang="en-US" sz="1400" b="1" dirty="0" smtClean="0"/>
              <a:t> de la Santé </a:t>
            </a:r>
            <a:r>
              <a:rPr lang="en-US" sz="1400" b="1" dirty="0" err="1" smtClean="0"/>
              <a:t>Publique</a:t>
            </a:r>
            <a:r>
              <a:rPr lang="en-US" sz="1400" b="1" dirty="0" smtClean="0"/>
              <a:t> </a:t>
            </a:r>
          </a:p>
          <a:p>
            <a:pPr algn="ctr"/>
            <a:r>
              <a:rPr lang="en-US" sz="1400" b="1" dirty="0" err="1" smtClean="0"/>
              <a:t>Secrétaire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Générale</a:t>
            </a:r>
            <a:endParaRPr lang="en-US" sz="1400" b="1" dirty="0" smtClean="0"/>
          </a:p>
        </p:txBody>
      </p:sp>
      <p:sp>
        <p:nvSpPr>
          <p:cNvPr id="53" name="Rectangle 52"/>
          <p:cNvSpPr/>
          <p:nvPr/>
        </p:nvSpPr>
        <p:spPr>
          <a:xfrm>
            <a:off x="322359" y="1327613"/>
            <a:ext cx="37236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i="1" dirty="0" smtClean="0"/>
              <a:t>Membres du </a:t>
            </a:r>
            <a:r>
              <a:rPr lang="fr-FR" sz="1200" i="1" dirty="0" smtClean="0"/>
              <a:t>Comité </a:t>
            </a:r>
            <a:r>
              <a:rPr lang="fr-FR" sz="1200" i="1" dirty="0" smtClean="0"/>
              <a:t>de </a:t>
            </a:r>
            <a:r>
              <a:rPr lang="fr-FR" sz="1200" i="1" dirty="0" smtClean="0"/>
              <a:t>Pilotage</a:t>
            </a:r>
            <a:endParaRPr lang="fr-FR" sz="1200" i="1" dirty="0" smtClean="0"/>
          </a:p>
          <a:p>
            <a:pPr algn="ctr"/>
            <a:r>
              <a:rPr lang="fr-FR" sz="1200" i="1" dirty="0" smtClean="0"/>
              <a:t>(réunion semestrielle sur la base des rapports)</a:t>
            </a:r>
            <a:endParaRPr lang="fr-FR" sz="1200" i="1" dirty="0"/>
          </a:p>
        </p:txBody>
      </p:sp>
      <p:grpSp>
        <p:nvGrpSpPr>
          <p:cNvPr id="18" name="Groupe 17"/>
          <p:cNvGrpSpPr/>
          <p:nvPr/>
        </p:nvGrpSpPr>
        <p:grpSpPr>
          <a:xfrm>
            <a:off x="612775" y="4997982"/>
            <a:ext cx="2801091" cy="1370254"/>
            <a:chOff x="559866" y="5080077"/>
            <a:chExt cx="2801091" cy="1370254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5382" y="5080447"/>
              <a:ext cx="1145575" cy="39444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9866" y="5080077"/>
              <a:ext cx="1624324" cy="416921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68702" y="5513446"/>
              <a:ext cx="898830" cy="936885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0447" y="5610407"/>
              <a:ext cx="863209" cy="839924"/>
            </a:xfrm>
            <a:prstGeom prst="rect">
              <a:avLst/>
            </a:prstGeom>
          </p:spPr>
        </p:pic>
      </p:grpSp>
      <p:sp>
        <p:nvSpPr>
          <p:cNvPr id="16" name="ZoneTexte 15"/>
          <p:cNvSpPr txBox="1"/>
          <p:nvPr/>
        </p:nvSpPr>
        <p:spPr>
          <a:xfrm>
            <a:off x="9154963" y="3073551"/>
            <a:ext cx="24695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Ambassade de France (CRSM)</a:t>
            </a:r>
          </a:p>
          <a:p>
            <a:r>
              <a:rPr lang="fr-FR" dirty="0" smtClean="0"/>
              <a:t>OMS</a:t>
            </a:r>
          </a:p>
          <a:p>
            <a:r>
              <a:rPr lang="fr-FR" dirty="0" smtClean="0"/>
              <a:t>Banque mondiale</a:t>
            </a:r>
          </a:p>
          <a:p>
            <a:r>
              <a:rPr lang="fr-FR" dirty="0" smtClean="0"/>
              <a:t>FNUAP</a:t>
            </a:r>
          </a:p>
          <a:p>
            <a:r>
              <a:rPr lang="fr-FR" dirty="0" smtClean="0"/>
              <a:t>USAID</a:t>
            </a:r>
          </a:p>
          <a:p>
            <a:r>
              <a:rPr lang="fr-FR" dirty="0" smtClean="0"/>
              <a:t>Fonds mondial </a:t>
            </a:r>
            <a:endParaRPr lang="fr-FR" dirty="0"/>
          </a:p>
        </p:txBody>
      </p:sp>
      <p:sp>
        <p:nvSpPr>
          <p:cNvPr id="42" name="Rectangle 41"/>
          <p:cNvSpPr/>
          <p:nvPr/>
        </p:nvSpPr>
        <p:spPr>
          <a:xfrm>
            <a:off x="4054892" y="1436059"/>
            <a:ext cx="44770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i="1" dirty="0" smtClean="0"/>
              <a:t>Participants aux réunions de suivi (ad hoc)</a:t>
            </a:r>
            <a:endParaRPr lang="fr-FR" sz="1200" i="1" dirty="0"/>
          </a:p>
        </p:txBody>
      </p:sp>
      <p:sp>
        <p:nvSpPr>
          <p:cNvPr id="43" name="Rectangle 42"/>
          <p:cNvSpPr/>
          <p:nvPr/>
        </p:nvSpPr>
        <p:spPr>
          <a:xfrm>
            <a:off x="8445057" y="1301179"/>
            <a:ext cx="3676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i="1" dirty="0" smtClean="0"/>
              <a:t>Participants aux réunions des PTF et instances de coordination au niveau du MINSANP</a:t>
            </a:r>
            <a:endParaRPr lang="fr-FR" sz="1200" i="1" dirty="0"/>
          </a:p>
        </p:txBody>
      </p:sp>
      <p:sp>
        <p:nvSpPr>
          <p:cNvPr id="45" name="Rectangle 44"/>
          <p:cNvSpPr/>
          <p:nvPr/>
        </p:nvSpPr>
        <p:spPr>
          <a:xfrm>
            <a:off x="155575" y="4450878"/>
            <a:ext cx="35851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Coordination </a:t>
            </a:r>
            <a:r>
              <a:rPr lang="en-US" sz="1400" b="1" dirty="0" err="1" smtClean="0"/>
              <a:t>générale</a:t>
            </a:r>
            <a:r>
              <a:rPr lang="en-US" sz="1400" b="1" dirty="0" smtClean="0"/>
              <a:t> du </a:t>
            </a:r>
            <a:r>
              <a:rPr lang="en-US" sz="1400" b="1" dirty="0" err="1" smtClean="0"/>
              <a:t>projet</a:t>
            </a:r>
            <a:endParaRPr lang="en-US" sz="1400" b="1" dirty="0" smtClean="0"/>
          </a:p>
        </p:txBody>
      </p:sp>
      <p:sp>
        <p:nvSpPr>
          <p:cNvPr id="47" name="Rectangle 46"/>
          <p:cNvSpPr/>
          <p:nvPr/>
        </p:nvSpPr>
        <p:spPr>
          <a:xfrm>
            <a:off x="163692" y="6475026"/>
            <a:ext cx="35851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 smtClean="0"/>
              <a:t>Partenaires</a:t>
            </a:r>
            <a:r>
              <a:rPr lang="en-US" sz="1400" b="1" dirty="0" smtClean="0"/>
              <a:t> </a:t>
            </a:r>
            <a:r>
              <a:rPr lang="en-US" sz="1200" b="1" i="1" dirty="0" smtClean="0"/>
              <a:t>(+ CHU à confirmer)</a:t>
            </a:r>
            <a:endParaRPr lang="en-US" sz="1200" b="1" i="1" dirty="0" smtClean="0"/>
          </a:p>
        </p:txBody>
      </p:sp>
      <p:grpSp>
        <p:nvGrpSpPr>
          <p:cNvPr id="49" name="Groupe 48"/>
          <p:cNvGrpSpPr/>
          <p:nvPr/>
        </p:nvGrpSpPr>
        <p:grpSpPr>
          <a:xfrm>
            <a:off x="4402193" y="5054749"/>
            <a:ext cx="2801091" cy="1370254"/>
            <a:chOff x="559866" y="5080077"/>
            <a:chExt cx="2801091" cy="1370254"/>
          </a:xfrm>
        </p:grpSpPr>
        <p:pic>
          <p:nvPicPr>
            <p:cNvPr id="54" name="Image 5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5382" y="5080447"/>
              <a:ext cx="1145575" cy="394440"/>
            </a:xfrm>
            <a:prstGeom prst="rect">
              <a:avLst/>
            </a:prstGeom>
          </p:spPr>
        </p:pic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9866" y="5080077"/>
              <a:ext cx="1624324" cy="416921"/>
            </a:xfrm>
            <a:prstGeom prst="rect">
              <a:avLst/>
            </a:prstGeom>
          </p:spPr>
        </p:pic>
        <p:pic>
          <p:nvPicPr>
            <p:cNvPr id="56" name="Image 5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68702" y="5513446"/>
              <a:ext cx="898830" cy="936885"/>
            </a:xfrm>
            <a:prstGeom prst="rect">
              <a:avLst/>
            </a:prstGeom>
          </p:spPr>
        </p:pic>
        <p:pic>
          <p:nvPicPr>
            <p:cNvPr id="57" name="Image 5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0447" y="5610407"/>
              <a:ext cx="863209" cy="839924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7217518" y="5467527"/>
            <a:ext cx="995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/>
              <a:t>+ CHU à confirmer</a:t>
            </a:r>
            <a:endParaRPr lang="en-US" sz="1400" b="1" i="1" dirty="0"/>
          </a:p>
        </p:txBody>
      </p:sp>
      <p:grpSp>
        <p:nvGrpSpPr>
          <p:cNvPr id="20" name="Groupe 19"/>
          <p:cNvGrpSpPr/>
          <p:nvPr/>
        </p:nvGrpSpPr>
        <p:grpSpPr>
          <a:xfrm>
            <a:off x="4360896" y="3762037"/>
            <a:ext cx="3553891" cy="623516"/>
            <a:chOff x="4360896" y="3705699"/>
            <a:chExt cx="3553891" cy="623516"/>
          </a:xfrm>
        </p:grpSpPr>
        <p:pic>
          <p:nvPicPr>
            <p:cNvPr id="60" name="Image 5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60896" y="3705699"/>
              <a:ext cx="1595781" cy="623516"/>
            </a:xfrm>
            <a:prstGeom prst="rect">
              <a:avLst/>
            </a:prstGeom>
          </p:spPr>
        </p:pic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5477" y="3706817"/>
              <a:ext cx="1929310" cy="545113"/>
            </a:xfrm>
            <a:prstGeom prst="rect">
              <a:avLst/>
            </a:prstGeom>
          </p:spPr>
        </p:pic>
      </p:grpSp>
      <p:grpSp>
        <p:nvGrpSpPr>
          <p:cNvPr id="65" name="Groupe 64"/>
          <p:cNvGrpSpPr/>
          <p:nvPr/>
        </p:nvGrpSpPr>
        <p:grpSpPr>
          <a:xfrm>
            <a:off x="275130" y="3633927"/>
            <a:ext cx="3553891" cy="623516"/>
            <a:chOff x="4360896" y="3705699"/>
            <a:chExt cx="3553891" cy="623516"/>
          </a:xfrm>
        </p:grpSpPr>
        <p:pic>
          <p:nvPicPr>
            <p:cNvPr id="66" name="Image 6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60896" y="3705699"/>
              <a:ext cx="1595781" cy="623516"/>
            </a:xfrm>
            <a:prstGeom prst="rect">
              <a:avLst/>
            </a:prstGeom>
          </p:spPr>
        </p:pic>
        <p:pic>
          <p:nvPicPr>
            <p:cNvPr id="67" name="Image 6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5477" y="3706817"/>
              <a:ext cx="1929310" cy="5451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6161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167000347"/>
              </p:ext>
            </p:extLst>
          </p:nvPr>
        </p:nvGraphicFramePr>
        <p:xfrm>
          <a:off x="1326630" y="1094282"/>
          <a:ext cx="10050904" cy="4916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35961" y="473739"/>
            <a:ext cx="703224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Logique </a:t>
            </a:r>
            <a:r>
              <a:rPr lang="fr-FR" altLang="fr-F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d’intervention globale du projet </a:t>
            </a:r>
            <a:r>
              <a:rPr lang="fr-F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du projet RHS </a:t>
            </a:r>
            <a:r>
              <a:rPr lang="fr-F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au Tchad</a:t>
            </a:r>
            <a:endParaRPr lang="fr-FR" altLang="fr-FR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258" y="321766"/>
            <a:ext cx="1971124" cy="556927"/>
          </a:xfrm>
          <a:prstGeom prst="rect">
            <a:avLst/>
          </a:prstGeom>
        </p:spPr>
      </p:pic>
      <p:pic>
        <p:nvPicPr>
          <p:cNvPr id="7" name="Picture 2" descr="Drapeau du Tchad — Wikipédi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158" y="139849"/>
            <a:ext cx="824030" cy="55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93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/>
          <p:cNvSpPr txBox="1"/>
          <p:nvPr/>
        </p:nvSpPr>
        <p:spPr>
          <a:xfrm>
            <a:off x="1967521" y="673962"/>
            <a:ext cx="2482967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Gouvernance politique et institutionnelle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052596" y="923557"/>
            <a:ext cx="3030867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Mise en œuvre opérationnelle et suivi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127878" y="198959"/>
            <a:ext cx="5719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Organisation fonctionnelle du projet RHS au Tchad</a:t>
            </a:r>
            <a:endParaRPr lang="fr-FR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883118" y="1941570"/>
            <a:ext cx="3557711" cy="1308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b="1" dirty="0" smtClean="0"/>
              <a:t>Unité de Gestion de Projet</a:t>
            </a:r>
          </a:p>
          <a:p>
            <a:pPr lvl="0" fontAlgn="base"/>
            <a:r>
              <a:rPr lang="fr-FR" sz="1000" dirty="0" smtClean="0"/>
              <a:t>Mise </a:t>
            </a:r>
            <a:r>
              <a:rPr lang="fr-FR" sz="1000" dirty="0"/>
              <a:t>en place des Comités Techniques de suivi du Projet ; </a:t>
            </a:r>
          </a:p>
          <a:p>
            <a:pPr lvl="0" fontAlgn="base"/>
            <a:r>
              <a:rPr lang="fr-FR" sz="1000" dirty="0"/>
              <a:t>Mise en place des Comités de suivi opérationnel dans les 4 provinces de mise en œuvre ;</a:t>
            </a:r>
          </a:p>
          <a:p>
            <a:r>
              <a:rPr lang="fr-FR" sz="1000" dirty="0"/>
              <a:t>Assure le secrétariat du Comité de Pilotage </a:t>
            </a:r>
            <a:endParaRPr lang="fr-FR" sz="1000" b="1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2014500" y="2102961"/>
            <a:ext cx="2572490" cy="98978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fr-FR" sz="800" dirty="0"/>
              <a:t>Assure la présidence du comité de pilotage du projet et du comité technique du projet </a:t>
            </a:r>
            <a:r>
              <a:rPr lang="fr-FR" sz="800" dirty="0" smtClean="0"/>
              <a:t>;</a:t>
            </a:r>
          </a:p>
          <a:p>
            <a:pPr lvl="0" fontAlgn="base"/>
            <a:endParaRPr lang="fr-FR" sz="800" dirty="0"/>
          </a:p>
          <a:p>
            <a:pPr lvl="0" fontAlgn="base"/>
            <a:r>
              <a:rPr lang="fr-FR" sz="800" dirty="0"/>
              <a:t>Nomme des points focaux dans chacune des directions du ministère impliqué (DRH, DSC et DSIS) </a:t>
            </a:r>
            <a:r>
              <a:rPr lang="fr-FR" sz="800" dirty="0" smtClean="0"/>
              <a:t>;</a:t>
            </a:r>
          </a:p>
          <a:p>
            <a:pPr lvl="0" fontAlgn="base"/>
            <a:endParaRPr lang="fr-FR" sz="800" dirty="0"/>
          </a:p>
          <a:p>
            <a:r>
              <a:rPr lang="fr-FR" sz="800" dirty="0"/>
              <a:t> Assure la communication sur le projet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8724810" y="878693"/>
            <a:ext cx="3030867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52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Coordination entre partenaires techniques et financiers</a:t>
            </a:r>
            <a:endParaRPr lang="fr-FR" sz="1452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Connecteur droit 35"/>
          <p:cNvCxnSpPr/>
          <p:nvPr/>
        </p:nvCxnSpPr>
        <p:spPr>
          <a:xfrm flipV="1">
            <a:off x="322358" y="1858058"/>
            <a:ext cx="11436263" cy="3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4690997" y="819294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1906043" y="775876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8544838" y="775876"/>
            <a:ext cx="0" cy="5813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4" descr="L’Initiative"/>
          <p:cNvSpPr>
            <a:spLocks noChangeAspect="1" noChangeArrowheads="1"/>
          </p:cNvSpPr>
          <p:nvPr/>
        </p:nvSpPr>
        <p:spPr bwMode="auto">
          <a:xfrm>
            <a:off x="778671" y="1685796"/>
            <a:ext cx="1742931" cy="174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6" descr="L’Initiativ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58" y="321766"/>
            <a:ext cx="1971124" cy="556927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5181" y="6134390"/>
            <a:ext cx="1293007" cy="36533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32" y="3737331"/>
            <a:ext cx="1128874" cy="441083"/>
          </a:xfrm>
          <a:prstGeom prst="rect">
            <a:avLst/>
          </a:prstGeom>
        </p:spPr>
      </p:pic>
      <p:sp>
        <p:nvSpPr>
          <p:cNvPr id="7" name="AutoShape 14" descr="Ministère de la santé publiq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16" descr="Ministère de la santé publiqu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337332" y="1908760"/>
            <a:ext cx="1677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Ministère</a:t>
            </a:r>
            <a:r>
              <a:rPr lang="en-US" sz="1600" dirty="0" smtClean="0"/>
              <a:t> de la Santé </a:t>
            </a:r>
            <a:r>
              <a:rPr lang="en-US" sz="1600" dirty="0" err="1" smtClean="0"/>
              <a:t>Publique</a:t>
            </a:r>
            <a:endParaRPr lang="en-US" sz="1600" dirty="0" smtClean="0"/>
          </a:p>
        </p:txBody>
      </p:sp>
      <p:pic>
        <p:nvPicPr>
          <p:cNvPr id="4098" name="Picture 2" descr="Drapeau du Tchad — Wikipé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158" y="139849"/>
            <a:ext cx="824030" cy="55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62" y="2426404"/>
            <a:ext cx="878525" cy="87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43604" y="3753668"/>
            <a:ext cx="3956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Comité </a:t>
            </a:r>
            <a:r>
              <a:rPr lang="fr-FR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Technique de Suivi (CTS)du Projet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4768504" y="4887196"/>
            <a:ext cx="3544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Comité de Suivi Opérationnel (CSO) du projet </a:t>
            </a:r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2161949" y="1238222"/>
            <a:ext cx="24515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/>
              <a:t>« Comité de Pilotage »</a:t>
            </a:r>
          </a:p>
          <a:p>
            <a:r>
              <a:rPr lang="fr-FR" sz="1200" b="1" dirty="0" smtClean="0"/>
              <a:t>(réunion semestrielle sur la base des rapports)</a:t>
            </a:r>
            <a:endParaRPr lang="fr-FR" sz="1200" b="1" dirty="0"/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603" y="3813084"/>
            <a:ext cx="1293007" cy="36533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815939" y="2980329"/>
            <a:ext cx="2707448" cy="126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Ministère 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 la Prospective Economique et des Partenariats Internationaux ;</a:t>
            </a:r>
            <a:endParaRPr lang="fr-FR" sz="12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AFD et PASST 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 ;</a:t>
            </a:r>
            <a:endParaRPr lang="fr-FR" sz="12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PTF : OMS, UNICEF, UNFPA, P4H et GFF ; </a:t>
            </a: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82871" y="4336409"/>
            <a:ext cx="2661999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Ministère de la Femme, de la Protection de la Petite Enfance 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; </a:t>
            </a:r>
            <a:r>
              <a:rPr lang="fr-FR" sz="1100" dirty="0"/>
              <a:t>Ministère de l’Enseignement supérieur, de la Recherche scientifique et de l’Innovation </a:t>
            </a:r>
            <a:r>
              <a:rPr lang="fr-FR" sz="1100" dirty="0" smtClean="0"/>
              <a:t>; Ministère </a:t>
            </a:r>
            <a:r>
              <a:rPr lang="fr-FR" sz="1100" dirty="0"/>
              <a:t>des Finances, du Budget et des Comptes </a:t>
            </a:r>
            <a:r>
              <a:rPr lang="fr-FR" sz="1100" dirty="0" smtClean="0"/>
              <a:t>Publics ;  </a:t>
            </a:r>
            <a:r>
              <a:rPr lang="fr-FR" sz="1100" dirty="0"/>
              <a:t>Ministère de la Fonction </a:t>
            </a:r>
            <a:r>
              <a:rPr lang="fr-FR" sz="1100" dirty="0" smtClean="0"/>
              <a:t>Publique et </a:t>
            </a:r>
            <a:r>
              <a:rPr lang="fr-FR" sz="1100" dirty="0"/>
              <a:t>du Dialogue Social </a:t>
            </a:r>
            <a:r>
              <a:rPr lang="fr-FR" dirty="0"/>
              <a:t> </a:t>
            </a:r>
          </a:p>
          <a:p>
            <a:endParaRPr lang="fr-FR" sz="1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l’Institut National de Santé Publique du Tchad (INSAPT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 ; </a:t>
            </a:r>
            <a:endParaRPr lang="fr-FR" sz="1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CHU Bon 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Samaritain ; </a:t>
            </a:r>
            <a:endParaRPr lang="fr-FR" sz="1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l’Université des sciences à N’Djamena </a:t>
            </a:r>
          </a:p>
        </p:txBody>
      </p:sp>
    </p:spTree>
    <p:extLst>
      <p:ext uri="{BB962C8B-B14F-4D97-AF65-F5344CB8AC3E}">
        <p14:creationId xmlns:p14="http://schemas.microsoft.com/office/powerpoint/2010/main" val="27512734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660</Words>
  <Application>Microsoft Office PowerPoint</Application>
  <PresentationFormat>Grand écran</PresentationFormat>
  <Paragraphs>98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Expertise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POGORZELSKI</dc:creator>
  <cp:lastModifiedBy>Adeline BATTIER</cp:lastModifiedBy>
  <cp:revision>26</cp:revision>
  <dcterms:created xsi:type="dcterms:W3CDTF">2025-07-29T09:51:30Z</dcterms:created>
  <dcterms:modified xsi:type="dcterms:W3CDTF">2025-08-07T09:35:28Z</dcterms:modified>
</cp:coreProperties>
</file>